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43" r:id="rId3"/>
  </p:sldMasterIdLst>
  <p:notesMasterIdLst>
    <p:notesMasterId r:id="rId91"/>
  </p:notesMasterIdLst>
  <p:sldIdLst>
    <p:sldId id="405" r:id="rId4"/>
    <p:sldId id="496" r:id="rId5"/>
    <p:sldId id="1882" r:id="rId6"/>
    <p:sldId id="1883" r:id="rId7"/>
    <p:sldId id="1889" r:id="rId8"/>
    <p:sldId id="1900" r:id="rId9"/>
    <p:sldId id="1901" r:id="rId10"/>
    <p:sldId id="299" r:id="rId11"/>
    <p:sldId id="1871" r:id="rId12"/>
    <p:sldId id="300" r:id="rId13"/>
    <p:sldId id="301" r:id="rId14"/>
    <p:sldId id="302" r:id="rId15"/>
    <p:sldId id="303" r:id="rId16"/>
    <p:sldId id="304" r:id="rId17"/>
    <p:sldId id="1890" r:id="rId18"/>
    <p:sldId id="305" r:id="rId19"/>
    <p:sldId id="1876" r:id="rId20"/>
    <p:sldId id="1874" r:id="rId21"/>
    <p:sldId id="1872" r:id="rId22"/>
    <p:sldId id="306" r:id="rId23"/>
    <p:sldId id="307" r:id="rId24"/>
    <p:sldId id="308" r:id="rId25"/>
    <p:sldId id="309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1867" r:id="rId41"/>
    <p:sldId id="1868" r:id="rId42"/>
    <p:sldId id="318" r:id="rId43"/>
    <p:sldId id="319" r:id="rId44"/>
    <p:sldId id="320" r:id="rId45"/>
    <p:sldId id="328" r:id="rId46"/>
    <p:sldId id="279" r:id="rId47"/>
    <p:sldId id="258" r:id="rId48"/>
    <p:sldId id="1888" r:id="rId49"/>
    <p:sldId id="280" r:id="rId50"/>
    <p:sldId id="281" r:id="rId51"/>
    <p:sldId id="1873" r:id="rId52"/>
    <p:sldId id="286" r:id="rId53"/>
    <p:sldId id="287" r:id="rId54"/>
    <p:sldId id="288" r:id="rId55"/>
    <p:sldId id="289" r:id="rId56"/>
    <p:sldId id="1869" r:id="rId57"/>
    <p:sldId id="1870" r:id="rId58"/>
    <p:sldId id="1897" r:id="rId59"/>
    <p:sldId id="290" r:id="rId60"/>
    <p:sldId id="329" r:id="rId61"/>
    <p:sldId id="1877" r:id="rId62"/>
    <p:sldId id="1875" r:id="rId63"/>
    <p:sldId id="1892" r:id="rId64"/>
    <p:sldId id="1893" r:id="rId65"/>
    <p:sldId id="1894" r:id="rId66"/>
    <p:sldId id="1895" r:id="rId67"/>
    <p:sldId id="321" r:id="rId68"/>
    <p:sldId id="322" r:id="rId69"/>
    <p:sldId id="323" r:id="rId70"/>
    <p:sldId id="324" r:id="rId71"/>
    <p:sldId id="1896" r:id="rId72"/>
    <p:sldId id="325" r:id="rId73"/>
    <p:sldId id="326" r:id="rId74"/>
    <p:sldId id="327" r:id="rId75"/>
    <p:sldId id="1899" r:id="rId76"/>
    <p:sldId id="332" r:id="rId77"/>
    <p:sldId id="333" r:id="rId78"/>
    <p:sldId id="330" r:id="rId79"/>
    <p:sldId id="331" r:id="rId80"/>
    <p:sldId id="334" r:id="rId81"/>
    <p:sldId id="335" r:id="rId82"/>
    <p:sldId id="1861" r:id="rId83"/>
    <p:sldId id="1862" r:id="rId84"/>
    <p:sldId id="1898" r:id="rId85"/>
    <p:sldId id="1863" r:id="rId86"/>
    <p:sldId id="1864" r:id="rId87"/>
    <p:sldId id="1865" r:id="rId88"/>
    <p:sldId id="1866" r:id="rId89"/>
    <p:sldId id="513" r:id="rId90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220C98-06DE-4138-8349-F52C551950B5}" v="129" dt="2022-04-11T18:00:59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8912"/>
  </p:normalViewPr>
  <p:slideViewPr>
    <p:cSldViewPr snapToGrid="0">
      <p:cViewPr varScale="1">
        <p:scale>
          <a:sx n="73" d="100"/>
          <a:sy n="73" d="100"/>
        </p:scale>
        <p:origin x="345" y="147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theme" Target="theme/theme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03CE703D-8DDE-48FF-9064-105712A4E606}"/>
    <pc:docChg chg="custSel addSld delSld modSld sldOrd">
      <pc:chgData name="Khattab, Sherif" userId="c83b1e15-36f3-4f46-aceb-05aac24c545e" providerId="ADAL" clId="{03CE703D-8DDE-48FF-9064-105712A4E606}" dt="2021-11-29T15:36:22.471" v="337"/>
      <pc:docMkLst>
        <pc:docMk/>
      </pc:docMkLst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138091996" sldId="259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451020739" sldId="260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2086681325" sldId="261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9173691" sldId="262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31398946" sldId="264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276756560" sldId="266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2089209339" sldId="267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2521258382" sldId="268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3376497392" sldId="327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1607245235" sldId="329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2660095953" sldId="333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3336480316" sldId="335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148786239" sldId="336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139903792" sldId="338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516466948" sldId="339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2378721494" sldId="340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429241921" sldId="341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2361696323" sldId="343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42459583" sldId="344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793460421" sldId="345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3CE703D-8DDE-48FF-9064-105712A4E606}" dt="2021-11-29T15:30:00.077" v="64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3CE703D-8DDE-48FF-9064-105712A4E606}" dt="2021-11-29T15:30:00.077" v="6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03CE703D-8DDE-48FF-9064-105712A4E606}" dt="2021-11-29T15:36:00.739" v="332"/>
        <pc:sldMkLst>
          <pc:docMk/>
          <pc:sldMk cId="1033393736" sldId="513"/>
        </pc:sldMkLst>
      </pc:sldChg>
      <pc:sldChg chg="add del">
        <pc:chgData name="Khattab, Sherif" userId="c83b1e15-36f3-4f46-aceb-05aac24c545e" providerId="ADAL" clId="{03CE703D-8DDE-48FF-9064-105712A4E606}" dt="2021-11-29T15:35:35.100" v="330" actId="2696"/>
        <pc:sldMkLst>
          <pc:docMk/>
          <pc:sldMk cId="1415840886" sldId="513"/>
        </pc:sldMkLst>
      </pc:sldChg>
      <pc:sldChg chg="add">
        <pc:chgData name="Khattab, Sherif" userId="c83b1e15-36f3-4f46-aceb-05aac24c545e" providerId="ADAL" clId="{03CE703D-8DDE-48FF-9064-105712A4E606}" dt="2021-11-29T15:36:00.783" v="333"/>
        <pc:sldMkLst>
          <pc:docMk/>
          <pc:sldMk cId="2204333460" sldId="513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3642665802" sldId="1866"/>
        </pc:sldMkLst>
      </pc:sldChg>
      <pc:sldChg chg="del">
        <pc:chgData name="Khattab, Sherif" userId="c83b1e15-36f3-4f46-aceb-05aac24c545e" providerId="ADAL" clId="{03CE703D-8DDE-48FF-9064-105712A4E606}" dt="2021-11-29T15:36:11.237" v="334" actId="2696"/>
        <pc:sldMkLst>
          <pc:docMk/>
          <pc:sldMk cId="291645902" sldId="1867"/>
        </pc:sldMkLst>
      </pc:sldChg>
      <pc:sldChg chg="add">
        <pc:chgData name="Khattab, Sherif" userId="c83b1e15-36f3-4f46-aceb-05aac24c545e" providerId="ADAL" clId="{03CE703D-8DDE-48FF-9064-105712A4E606}" dt="2021-11-29T15:36:22.471" v="337"/>
        <pc:sldMkLst>
          <pc:docMk/>
          <pc:sldMk cId="715873185" sldId="1867"/>
        </pc:sldMkLst>
      </pc:sldChg>
      <pc:sldChg chg="add del">
        <pc:chgData name="Khattab, Sherif" userId="c83b1e15-36f3-4f46-aceb-05aac24c545e" providerId="ADAL" clId="{03CE703D-8DDE-48FF-9064-105712A4E606}" dt="2021-11-29T15:36:22.434" v="336"/>
        <pc:sldMkLst>
          <pc:docMk/>
          <pc:sldMk cId="2510245750" sldId="1867"/>
        </pc:sldMkLst>
      </pc:sldChg>
      <pc:sldChg chg="del">
        <pc:chgData name="Khattab, Sherif" userId="c83b1e15-36f3-4f46-aceb-05aac24c545e" providerId="ADAL" clId="{03CE703D-8DDE-48FF-9064-105712A4E606}" dt="2021-11-29T15:36:11.237" v="334" actId="2696"/>
        <pc:sldMkLst>
          <pc:docMk/>
          <pc:sldMk cId="204318462" sldId="1868"/>
        </pc:sldMkLst>
      </pc:sldChg>
      <pc:sldChg chg="add del">
        <pc:chgData name="Khattab, Sherif" userId="c83b1e15-36f3-4f46-aceb-05aac24c545e" providerId="ADAL" clId="{03CE703D-8DDE-48FF-9064-105712A4E606}" dt="2021-11-29T15:36:22.434" v="336"/>
        <pc:sldMkLst>
          <pc:docMk/>
          <pc:sldMk cId="1182367109" sldId="1868"/>
        </pc:sldMkLst>
      </pc:sldChg>
      <pc:sldChg chg="add">
        <pc:chgData name="Khattab, Sherif" userId="c83b1e15-36f3-4f46-aceb-05aac24c545e" providerId="ADAL" clId="{03CE703D-8DDE-48FF-9064-105712A4E606}" dt="2021-11-29T15:36:22.471" v="337"/>
        <pc:sldMkLst>
          <pc:docMk/>
          <pc:sldMk cId="3599054214" sldId="1868"/>
        </pc:sldMkLst>
      </pc:sldChg>
      <pc:sldChg chg="modSp add mod">
        <pc:chgData name="Khattab, Sherif" userId="c83b1e15-36f3-4f46-aceb-05aac24c545e" providerId="ADAL" clId="{03CE703D-8DDE-48FF-9064-105712A4E606}" dt="2021-11-29T15:34:21.714" v="276" actId="20577"/>
        <pc:sldMkLst>
          <pc:docMk/>
          <pc:sldMk cId="1360368547" sldId="1874"/>
        </pc:sldMkLst>
        <pc:spChg chg="mod">
          <ac:chgData name="Khattab, Sherif" userId="c83b1e15-36f3-4f46-aceb-05aac24c545e" providerId="ADAL" clId="{03CE703D-8DDE-48FF-9064-105712A4E606}" dt="2021-11-29T15:34:21.714" v="276" actId="20577"/>
          <ac:spMkLst>
            <pc:docMk/>
            <pc:sldMk cId="1360368547" sldId="1874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03CE703D-8DDE-48FF-9064-105712A4E606}" dt="2021-11-17T15:36:11.016" v="1"/>
        <pc:sldMkLst>
          <pc:docMk/>
          <pc:sldMk cId="1883312871" sldId="1874"/>
        </pc:sldMkLst>
      </pc:sldChg>
      <pc:sldChg chg="add del">
        <pc:chgData name="Khattab, Sherif" userId="c83b1e15-36f3-4f46-aceb-05aac24c545e" providerId="ADAL" clId="{03CE703D-8DDE-48FF-9064-105712A4E606}" dt="2021-11-17T15:36:11.129" v="2"/>
        <pc:sldMkLst>
          <pc:docMk/>
          <pc:sldMk cId="3238271961" sldId="1875"/>
        </pc:sldMkLst>
      </pc:sldChg>
      <pc:sldChg chg="add">
        <pc:chgData name="Khattab, Sherif" userId="c83b1e15-36f3-4f46-aceb-05aac24c545e" providerId="ADAL" clId="{03CE703D-8DDE-48FF-9064-105712A4E606}" dt="2021-11-17T15:36:11.129" v="2"/>
        <pc:sldMkLst>
          <pc:docMk/>
          <pc:sldMk cId="2539087927" sldId="1876"/>
        </pc:sldMkLst>
      </pc:sldChg>
      <pc:sldChg chg="add del">
        <pc:chgData name="Khattab, Sherif" userId="c83b1e15-36f3-4f46-aceb-05aac24c545e" providerId="ADAL" clId="{03CE703D-8DDE-48FF-9064-105712A4E606}" dt="2021-11-17T15:36:11.016" v="1"/>
        <pc:sldMkLst>
          <pc:docMk/>
          <pc:sldMk cId="2874424207" sldId="1876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2734493688" sldId="1877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1977779080" sldId="1878"/>
        </pc:sldMkLst>
      </pc:sldChg>
      <pc:sldChg chg="add del ord">
        <pc:chgData name="Khattab, Sherif" userId="c83b1e15-36f3-4f46-aceb-05aac24c545e" providerId="ADAL" clId="{03CE703D-8DDE-48FF-9064-105712A4E606}" dt="2021-11-29T15:35:27.950" v="329"/>
        <pc:sldMkLst>
          <pc:docMk/>
          <pc:sldMk cId="2906129988" sldId="1879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56154017" sldId="1880"/>
        </pc:sldMkLst>
      </pc:sldChg>
      <pc:sldChg chg="add del">
        <pc:chgData name="Khattab, Sherif" userId="c83b1e15-36f3-4f46-aceb-05aac24c545e" providerId="ADAL" clId="{03CE703D-8DDE-48FF-9064-105712A4E606}" dt="2021-11-29T15:31:44.043" v="67"/>
        <pc:sldMkLst>
          <pc:docMk/>
          <pc:sldMk cId="2170317430" sldId="1881"/>
        </pc:sldMkLst>
      </pc:sldChg>
      <pc:sldChg chg="modSp new mod">
        <pc:chgData name="Khattab, Sherif" userId="c83b1e15-36f3-4f46-aceb-05aac24c545e" providerId="ADAL" clId="{03CE703D-8DDE-48FF-9064-105712A4E606}" dt="2021-11-29T15:34:57.593" v="327" actId="20577"/>
        <pc:sldMkLst>
          <pc:docMk/>
          <pc:sldMk cId="2872823931" sldId="1882"/>
        </pc:sldMkLst>
        <pc:spChg chg="mod">
          <ac:chgData name="Khattab, Sherif" userId="c83b1e15-36f3-4f46-aceb-05aac24c545e" providerId="ADAL" clId="{03CE703D-8DDE-48FF-9064-105712A4E606}" dt="2021-11-29T15:32:44.424" v="98" actId="5793"/>
          <ac:spMkLst>
            <pc:docMk/>
            <pc:sldMk cId="2872823931" sldId="1882"/>
            <ac:spMk id="2" creationId="{F7C07B3D-52E8-4EC0-B4DE-0A9E1166626C}"/>
          </ac:spMkLst>
        </pc:spChg>
        <pc:spChg chg="mod">
          <ac:chgData name="Khattab, Sherif" userId="c83b1e15-36f3-4f46-aceb-05aac24c545e" providerId="ADAL" clId="{03CE703D-8DDE-48FF-9064-105712A4E606}" dt="2021-11-29T15:34:57.593" v="327" actId="20577"/>
          <ac:spMkLst>
            <pc:docMk/>
            <pc:sldMk cId="2872823931" sldId="1882"/>
            <ac:spMk id="3" creationId="{A3092983-0FBD-4E20-95E7-0619F3E55562}"/>
          </ac:spMkLst>
        </pc:spChg>
      </pc:sldChg>
      <pc:sldMasterChg chg="delSldLayout">
        <pc:chgData name="Khattab, Sherif" userId="c83b1e15-36f3-4f46-aceb-05aac24c545e" providerId="ADAL" clId="{03CE703D-8DDE-48FF-9064-105712A4E606}" dt="2021-11-29T15:35:35.100" v="330" actId="2696"/>
        <pc:sldMasterMkLst>
          <pc:docMk/>
          <pc:sldMasterMk cId="2823043894" sldId="2147483711"/>
        </pc:sldMasterMkLst>
        <pc:sldLayoutChg chg="del">
          <pc:chgData name="Khattab, Sherif" userId="c83b1e15-36f3-4f46-aceb-05aac24c545e" providerId="ADAL" clId="{03CE703D-8DDE-48FF-9064-105712A4E606}" dt="2021-11-29T15:35:35.100" v="330" actId="2696"/>
          <pc:sldLayoutMkLst>
            <pc:docMk/>
            <pc:sldMasterMk cId="2823043894" sldId="2147483711"/>
            <pc:sldLayoutMk cId="83885150" sldId="2147483749"/>
          </pc:sldLayoutMkLst>
        </pc:sldLayoutChg>
      </pc:sldMaster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88220C98-06DE-4138-8349-F52C551950B5}"/>
    <pc:docChg chg="undo redo custSel addSld delSld modSld sldOrd delMainMaster">
      <pc:chgData name="Khattab, Sherif" userId="c83b1e15-36f3-4f46-aceb-05aac24c545e" providerId="ADAL" clId="{88220C98-06DE-4138-8349-F52C551950B5}" dt="2022-04-11T18:05:26.283" v="1451"/>
      <pc:docMkLst>
        <pc:docMk/>
      </pc:docMkLst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2003245743" sldId="258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2474000256" sldId="258"/>
        </pc:sldMkLst>
      </pc:sldChg>
      <pc:sldChg chg="add ord">
        <pc:chgData name="Khattab, Sherif" userId="c83b1e15-36f3-4f46-aceb-05aac24c545e" providerId="ADAL" clId="{88220C98-06DE-4138-8349-F52C551950B5}" dt="2022-04-11T17:25:23.549" v="591"/>
        <pc:sldMkLst>
          <pc:docMk/>
          <pc:sldMk cId="3179573785" sldId="258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3563392832" sldId="258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3673104949" sldId="258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484061769" sldId="279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1519647290" sldId="279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2960208761" sldId="279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3528672779" sldId="279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425022131" sldId="280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582731287" sldId="280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1182267266" sldId="280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278029769" sldId="280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2909458174" sldId="280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338263211" sldId="281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1931581329" sldId="281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2077971513" sldId="281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2191297030" sldId="281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571935764" sldId="281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1321654891" sldId="286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2296094001" sldId="286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499408925" sldId="286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2637119619" sldId="286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3737902573" sldId="286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306373356" sldId="287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1760474258" sldId="287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1938843447" sldId="287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2252845979" sldId="287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1322207700" sldId="288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103895113" sldId="288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3069313707" sldId="288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3661525792" sldId="288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3827975614" sldId="288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2089498849" sldId="289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305858169" sldId="289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3773621391" sldId="289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4271397801" sldId="289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1570132987" sldId="290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793713902" sldId="290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3020848482" sldId="290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3911437421" sldId="290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794581952" sldId="291"/>
        </pc:sldMkLst>
      </pc:sldChg>
      <pc:sldChg chg="add del">
        <pc:chgData name="Khattab, Sherif" userId="c83b1e15-36f3-4f46-aceb-05aac24c545e" providerId="ADAL" clId="{88220C98-06DE-4138-8349-F52C551950B5}" dt="2022-04-11T16:41:39.265" v="505" actId="2696"/>
        <pc:sldMkLst>
          <pc:docMk/>
          <pc:sldMk cId="1256585724" sldId="291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834917763" sldId="291"/>
        </pc:sldMkLst>
      </pc:sldChg>
      <pc:sldChg chg="add del">
        <pc:chgData name="Khattab, Sherif" userId="c83b1e15-36f3-4f46-aceb-05aac24c545e" providerId="ADAL" clId="{88220C98-06DE-4138-8349-F52C551950B5}" dt="2022-04-11T16:42:04.692" v="507"/>
        <pc:sldMkLst>
          <pc:docMk/>
          <pc:sldMk cId="3649110683" sldId="291"/>
        </pc:sldMkLst>
      </pc:sldChg>
      <pc:sldChg chg="add">
        <pc:chgData name="Khattab, Sherif" userId="c83b1e15-36f3-4f46-aceb-05aac24c545e" providerId="ADAL" clId="{88220C98-06DE-4138-8349-F52C551950B5}" dt="2022-04-11T16:42:04.727" v="508"/>
        <pc:sldMkLst>
          <pc:docMk/>
          <pc:sldMk cId="3961088847" sldId="291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88220C98-06DE-4138-8349-F52C551950B5}" dt="2022-04-11T16:41:39.265" v="505" actId="2696"/>
        <pc:sldMkLst>
          <pc:docMk/>
          <pc:sldMk cId="1743212093" sldId="292"/>
        </pc:sldMkLst>
      </pc:sldChg>
      <pc:sldChg chg="add">
        <pc:chgData name="Khattab, Sherif" userId="c83b1e15-36f3-4f46-aceb-05aac24c545e" providerId="ADAL" clId="{88220C98-06DE-4138-8349-F52C551950B5}" dt="2022-04-11T16:42:04.727" v="508"/>
        <pc:sldMkLst>
          <pc:docMk/>
          <pc:sldMk cId="1875166769" sldId="292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1930634214" sldId="292"/>
        </pc:sldMkLst>
      </pc:sldChg>
      <pc:sldChg chg="add del">
        <pc:chgData name="Khattab, Sherif" userId="c83b1e15-36f3-4f46-aceb-05aac24c545e" providerId="ADAL" clId="{88220C98-06DE-4138-8349-F52C551950B5}" dt="2022-04-11T16:42:04.692" v="507"/>
        <pc:sldMkLst>
          <pc:docMk/>
          <pc:sldMk cId="4094600535" sldId="292"/>
        </pc:sldMkLst>
      </pc:sldChg>
      <pc:sldChg chg="add del">
        <pc:chgData name="Khattab, Sherif" userId="c83b1e15-36f3-4f46-aceb-05aac24c545e" providerId="ADAL" clId="{88220C98-06DE-4138-8349-F52C551950B5}" dt="2022-04-11T16:41:39.265" v="505" actId="2696"/>
        <pc:sldMkLst>
          <pc:docMk/>
          <pc:sldMk cId="11991698" sldId="293"/>
        </pc:sldMkLst>
      </pc:sldChg>
      <pc:sldChg chg="add del">
        <pc:chgData name="Khattab, Sherif" userId="c83b1e15-36f3-4f46-aceb-05aac24c545e" providerId="ADAL" clId="{88220C98-06DE-4138-8349-F52C551950B5}" dt="2022-04-11T16:42:04.692" v="507"/>
        <pc:sldMkLst>
          <pc:docMk/>
          <pc:sldMk cId="696880785" sldId="293"/>
        </pc:sldMkLst>
      </pc:sldChg>
      <pc:sldChg chg="add">
        <pc:chgData name="Khattab, Sherif" userId="c83b1e15-36f3-4f46-aceb-05aac24c545e" providerId="ADAL" clId="{88220C98-06DE-4138-8349-F52C551950B5}" dt="2022-04-11T16:42:04.727" v="508"/>
        <pc:sldMkLst>
          <pc:docMk/>
          <pc:sldMk cId="761197845" sldId="293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1119793086" sldId="293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561616686" sldId="293"/>
        </pc:sldMkLst>
      </pc:sldChg>
      <pc:sldChg chg="add del">
        <pc:chgData name="Khattab, Sherif" userId="c83b1e15-36f3-4f46-aceb-05aac24c545e" providerId="ADAL" clId="{88220C98-06DE-4138-8349-F52C551950B5}" dt="2022-04-11T16:42:04.692" v="507"/>
        <pc:sldMkLst>
          <pc:docMk/>
          <pc:sldMk cId="325217817" sldId="294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88220C98-06DE-4138-8349-F52C551950B5}" dt="2022-04-11T16:42:04.727" v="508"/>
        <pc:sldMkLst>
          <pc:docMk/>
          <pc:sldMk cId="2617952236" sldId="294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3122800302" sldId="294"/>
        </pc:sldMkLst>
      </pc:sldChg>
      <pc:sldChg chg="add del">
        <pc:chgData name="Khattab, Sherif" userId="c83b1e15-36f3-4f46-aceb-05aac24c545e" providerId="ADAL" clId="{88220C98-06DE-4138-8349-F52C551950B5}" dt="2022-04-11T16:41:39.265" v="505" actId="2696"/>
        <pc:sldMkLst>
          <pc:docMk/>
          <pc:sldMk cId="4025744330" sldId="294"/>
        </pc:sldMkLst>
      </pc:sldChg>
      <pc:sldChg chg="add del">
        <pc:chgData name="Khattab, Sherif" userId="c83b1e15-36f3-4f46-aceb-05aac24c545e" providerId="ADAL" clId="{88220C98-06DE-4138-8349-F52C551950B5}" dt="2022-04-11T16:42:04.692" v="507"/>
        <pc:sldMkLst>
          <pc:docMk/>
          <pc:sldMk cId="91361460" sldId="295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88220C98-06DE-4138-8349-F52C551950B5}" dt="2022-04-11T16:42:04.727" v="508"/>
        <pc:sldMkLst>
          <pc:docMk/>
          <pc:sldMk cId="683748852" sldId="295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940025200" sldId="295"/>
        </pc:sldMkLst>
      </pc:sldChg>
      <pc:sldChg chg="add del">
        <pc:chgData name="Khattab, Sherif" userId="c83b1e15-36f3-4f46-aceb-05aac24c545e" providerId="ADAL" clId="{88220C98-06DE-4138-8349-F52C551950B5}" dt="2022-04-11T16:41:39.265" v="505" actId="2696"/>
        <pc:sldMkLst>
          <pc:docMk/>
          <pc:sldMk cId="3428542647" sldId="295"/>
        </pc:sldMkLst>
      </pc:sldChg>
      <pc:sldChg chg="add">
        <pc:chgData name="Khattab, Sherif" userId="c83b1e15-36f3-4f46-aceb-05aac24c545e" providerId="ADAL" clId="{88220C98-06DE-4138-8349-F52C551950B5}" dt="2022-04-11T16:42:04.727" v="508"/>
        <pc:sldMkLst>
          <pc:docMk/>
          <pc:sldMk cId="1136634987" sldId="296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88220C98-06DE-4138-8349-F52C551950B5}" dt="2022-04-11T16:41:39.265" v="505" actId="2696"/>
        <pc:sldMkLst>
          <pc:docMk/>
          <pc:sldMk cId="2931117606" sldId="296"/>
        </pc:sldMkLst>
      </pc:sldChg>
      <pc:sldChg chg="add del">
        <pc:chgData name="Khattab, Sherif" userId="c83b1e15-36f3-4f46-aceb-05aac24c545e" providerId="ADAL" clId="{88220C98-06DE-4138-8349-F52C551950B5}" dt="2022-04-11T16:42:04.692" v="507"/>
        <pc:sldMkLst>
          <pc:docMk/>
          <pc:sldMk cId="3051231251" sldId="296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3073055758" sldId="296"/>
        </pc:sldMkLst>
      </pc:sldChg>
      <pc:sldChg chg="add del">
        <pc:chgData name="Khattab, Sherif" userId="c83b1e15-36f3-4f46-aceb-05aac24c545e" providerId="ADAL" clId="{88220C98-06DE-4138-8349-F52C551950B5}" dt="2022-04-11T17:23:56.901" v="586"/>
        <pc:sldMkLst>
          <pc:docMk/>
          <pc:sldMk cId="3610197842" sldId="297"/>
        </pc:sldMkLst>
      </pc:sldChg>
      <pc:sldChg chg="add del">
        <pc:chgData name="Khattab, Sherif" userId="c83b1e15-36f3-4f46-aceb-05aac24c545e" providerId="ADAL" clId="{88220C98-06DE-4138-8349-F52C551950B5}" dt="2022-04-11T15:30:16.023" v="240" actId="2696"/>
        <pc:sldMkLst>
          <pc:docMk/>
          <pc:sldMk cId="1943895734" sldId="298"/>
        </pc:sldMkLst>
      </pc:sldChg>
      <pc:sldChg chg="modSp add del mod">
        <pc:chgData name="Khattab, Sherif" userId="c83b1e15-36f3-4f46-aceb-05aac24c545e" providerId="ADAL" clId="{88220C98-06DE-4138-8349-F52C551950B5}" dt="2022-04-11T17:13:41.487" v="538" actId="47"/>
        <pc:sldMkLst>
          <pc:docMk/>
          <pc:sldMk cId="3050200415" sldId="298"/>
        </pc:sldMkLst>
        <pc:spChg chg="mod">
          <ac:chgData name="Khattab, Sherif" userId="c83b1e15-36f3-4f46-aceb-05aac24c545e" providerId="ADAL" clId="{88220C98-06DE-4138-8349-F52C551950B5}" dt="2022-04-11T17:13:40.047" v="537" actId="21"/>
          <ac:spMkLst>
            <pc:docMk/>
            <pc:sldMk cId="3050200415" sldId="298"/>
            <ac:spMk id="220" creationId="{00000000-0000-0000-0000-000000000000}"/>
          </ac:spMkLst>
        </pc:spChg>
      </pc:sldChg>
      <pc:sldChg chg="add del">
        <pc:chgData name="Khattab, Sherif" userId="c83b1e15-36f3-4f46-aceb-05aac24c545e" providerId="ADAL" clId="{88220C98-06DE-4138-8349-F52C551950B5}" dt="2022-04-11T15:30:25.116" v="242"/>
        <pc:sldMkLst>
          <pc:docMk/>
          <pc:sldMk cId="3361572169" sldId="298"/>
        </pc:sldMkLst>
      </pc:sldChg>
      <pc:sldChg chg="add del">
        <pc:chgData name="Khattab, Sherif" userId="c83b1e15-36f3-4f46-aceb-05aac24c545e" providerId="ADAL" clId="{88220C98-06DE-4138-8349-F52C551950B5}" dt="2022-04-11T15:30:16.023" v="240" actId="2696"/>
        <pc:sldMkLst>
          <pc:docMk/>
          <pc:sldMk cId="1363937821" sldId="299"/>
        </pc:sldMkLst>
      </pc:sldChg>
      <pc:sldChg chg="modSp add mod">
        <pc:chgData name="Khattab, Sherif" userId="c83b1e15-36f3-4f46-aceb-05aac24c545e" providerId="ADAL" clId="{88220C98-06DE-4138-8349-F52C551950B5}" dt="2022-04-11T17:13:44.460" v="539"/>
        <pc:sldMkLst>
          <pc:docMk/>
          <pc:sldMk cId="3403241250" sldId="299"/>
        </pc:sldMkLst>
        <pc:spChg chg="mod">
          <ac:chgData name="Khattab, Sherif" userId="c83b1e15-36f3-4f46-aceb-05aac24c545e" providerId="ADAL" clId="{88220C98-06DE-4138-8349-F52C551950B5}" dt="2022-04-11T17:13:44.460" v="539"/>
          <ac:spMkLst>
            <pc:docMk/>
            <pc:sldMk cId="3403241250" sldId="299"/>
            <ac:spMk id="44" creationId="{00000000-0000-0000-0000-000000000000}"/>
          </ac:spMkLst>
        </pc:spChg>
      </pc:sldChg>
      <pc:sldChg chg="add del">
        <pc:chgData name="Khattab, Sherif" userId="c83b1e15-36f3-4f46-aceb-05aac24c545e" providerId="ADAL" clId="{88220C98-06DE-4138-8349-F52C551950B5}" dt="2022-04-11T15:30:25.116" v="242"/>
        <pc:sldMkLst>
          <pc:docMk/>
          <pc:sldMk cId="4127565861" sldId="299"/>
        </pc:sldMkLst>
      </pc:sldChg>
      <pc:sldChg chg="add del">
        <pc:chgData name="Khattab, Sherif" userId="c83b1e15-36f3-4f46-aceb-05aac24c545e" providerId="ADAL" clId="{88220C98-06DE-4138-8349-F52C551950B5}" dt="2022-04-11T15:30:25.116" v="242"/>
        <pc:sldMkLst>
          <pc:docMk/>
          <pc:sldMk cId="47225173" sldId="300"/>
        </pc:sldMkLst>
      </pc:sldChg>
      <pc:sldChg chg="add del">
        <pc:chgData name="Khattab, Sherif" userId="c83b1e15-36f3-4f46-aceb-05aac24c545e" providerId="ADAL" clId="{88220C98-06DE-4138-8349-F52C551950B5}" dt="2022-04-11T15:30:16.023" v="240" actId="2696"/>
        <pc:sldMkLst>
          <pc:docMk/>
          <pc:sldMk cId="350359382" sldId="300"/>
        </pc:sldMkLst>
      </pc:sldChg>
      <pc:sldChg chg="add">
        <pc:chgData name="Khattab, Sherif" userId="c83b1e15-36f3-4f46-aceb-05aac24c545e" providerId="ADAL" clId="{88220C98-06DE-4138-8349-F52C551950B5}" dt="2022-04-11T15:30:25.160" v="243"/>
        <pc:sldMkLst>
          <pc:docMk/>
          <pc:sldMk cId="1936853357" sldId="300"/>
        </pc:sldMkLst>
      </pc:sldChg>
      <pc:sldChg chg="add del">
        <pc:chgData name="Khattab, Sherif" userId="c83b1e15-36f3-4f46-aceb-05aac24c545e" providerId="ADAL" clId="{88220C98-06DE-4138-8349-F52C551950B5}" dt="2022-04-11T15:30:16.023" v="240" actId="2696"/>
        <pc:sldMkLst>
          <pc:docMk/>
          <pc:sldMk cId="1175947922" sldId="301"/>
        </pc:sldMkLst>
      </pc:sldChg>
      <pc:sldChg chg="add">
        <pc:chgData name="Khattab, Sherif" userId="c83b1e15-36f3-4f46-aceb-05aac24c545e" providerId="ADAL" clId="{88220C98-06DE-4138-8349-F52C551950B5}" dt="2022-04-11T15:30:25.160" v="243"/>
        <pc:sldMkLst>
          <pc:docMk/>
          <pc:sldMk cId="1930703636" sldId="301"/>
        </pc:sldMkLst>
      </pc:sldChg>
      <pc:sldChg chg="add del">
        <pc:chgData name="Khattab, Sherif" userId="c83b1e15-36f3-4f46-aceb-05aac24c545e" providerId="ADAL" clId="{88220C98-06DE-4138-8349-F52C551950B5}" dt="2022-04-11T15:30:25.116" v="242"/>
        <pc:sldMkLst>
          <pc:docMk/>
          <pc:sldMk cId="2148482835" sldId="301"/>
        </pc:sldMkLst>
      </pc:sldChg>
      <pc:sldChg chg="add">
        <pc:chgData name="Khattab, Sherif" userId="c83b1e15-36f3-4f46-aceb-05aac24c545e" providerId="ADAL" clId="{88220C98-06DE-4138-8349-F52C551950B5}" dt="2022-04-11T15:30:25.160" v="243"/>
        <pc:sldMkLst>
          <pc:docMk/>
          <pc:sldMk cId="153407576" sldId="302"/>
        </pc:sldMkLst>
      </pc:sldChg>
      <pc:sldChg chg="add del">
        <pc:chgData name="Khattab, Sherif" userId="c83b1e15-36f3-4f46-aceb-05aac24c545e" providerId="ADAL" clId="{88220C98-06DE-4138-8349-F52C551950B5}" dt="2022-04-11T15:30:25.116" v="242"/>
        <pc:sldMkLst>
          <pc:docMk/>
          <pc:sldMk cId="197597213" sldId="302"/>
        </pc:sldMkLst>
      </pc:sldChg>
      <pc:sldChg chg="add del">
        <pc:chgData name="Khattab, Sherif" userId="c83b1e15-36f3-4f46-aceb-05aac24c545e" providerId="ADAL" clId="{88220C98-06DE-4138-8349-F52C551950B5}" dt="2022-04-11T15:30:16.023" v="240" actId="2696"/>
        <pc:sldMkLst>
          <pc:docMk/>
          <pc:sldMk cId="2829444329" sldId="302"/>
        </pc:sldMkLst>
      </pc:sldChg>
      <pc:sldChg chg="add">
        <pc:chgData name="Khattab, Sherif" userId="c83b1e15-36f3-4f46-aceb-05aac24c545e" providerId="ADAL" clId="{88220C98-06DE-4138-8349-F52C551950B5}" dt="2022-04-11T15:30:25.160" v="243"/>
        <pc:sldMkLst>
          <pc:docMk/>
          <pc:sldMk cId="245919626" sldId="303"/>
        </pc:sldMkLst>
      </pc:sldChg>
      <pc:sldChg chg="add del">
        <pc:chgData name="Khattab, Sherif" userId="c83b1e15-36f3-4f46-aceb-05aac24c545e" providerId="ADAL" clId="{88220C98-06DE-4138-8349-F52C551950B5}" dt="2022-04-11T15:30:25.116" v="242"/>
        <pc:sldMkLst>
          <pc:docMk/>
          <pc:sldMk cId="1485725157" sldId="303"/>
        </pc:sldMkLst>
      </pc:sldChg>
      <pc:sldChg chg="add del">
        <pc:chgData name="Khattab, Sherif" userId="c83b1e15-36f3-4f46-aceb-05aac24c545e" providerId="ADAL" clId="{88220C98-06DE-4138-8349-F52C551950B5}" dt="2022-04-11T15:30:16.023" v="240" actId="2696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88220C98-06DE-4138-8349-F52C551950B5}" dt="2022-04-11T15:30:16.023" v="240" actId="2696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88220C98-06DE-4138-8349-F52C551950B5}" dt="2022-04-11T15:30:25.116" v="242"/>
        <pc:sldMkLst>
          <pc:docMk/>
          <pc:sldMk cId="2446795160" sldId="304"/>
        </pc:sldMkLst>
      </pc:sldChg>
      <pc:sldChg chg="add">
        <pc:chgData name="Khattab, Sherif" userId="c83b1e15-36f3-4f46-aceb-05aac24c545e" providerId="ADAL" clId="{88220C98-06DE-4138-8349-F52C551950B5}" dt="2022-04-11T15:30:25.160" v="243"/>
        <pc:sldMkLst>
          <pc:docMk/>
          <pc:sldMk cId="2927542182" sldId="304"/>
        </pc:sldMkLst>
      </pc:sldChg>
      <pc:sldChg chg="add del">
        <pc:chgData name="Khattab, Sherif" userId="c83b1e15-36f3-4f46-aceb-05aac24c545e" providerId="ADAL" clId="{88220C98-06DE-4138-8349-F52C551950B5}" dt="2022-04-11T15:30:25.116" v="242"/>
        <pc:sldMkLst>
          <pc:docMk/>
          <pc:sldMk cId="556840610" sldId="305"/>
        </pc:sldMkLst>
      </pc:sldChg>
      <pc:sldChg chg="add">
        <pc:chgData name="Khattab, Sherif" userId="c83b1e15-36f3-4f46-aceb-05aac24c545e" providerId="ADAL" clId="{88220C98-06DE-4138-8349-F52C551950B5}" dt="2022-04-11T15:30:25.160" v="243"/>
        <pc:sldMkLst>
          <pc:docMk/>
          <pc:sldMk cId="1643122465" sldId="305"/>
        </pc:sldMkLst>
      </pc:sldChg>
      <pc:sldChg chg="add del">
        <pc:chgData name="Khattab, Sherif" userId="c83b1e15-36f3-4f46-aceb-05aac24c545e" providerId="ADAL" clId="{88220C98-06DE-4138-8349-F52C551950B5}" dt="2022-04-11T15:30:16.023" v="240" actId="2696"/>
        <pc:sldMkLst>
          <pc:docMk/>
          <pc:sldMk cId="3642509351" sldId="305"/>
        </pc:sldMkLst>
      </pc:sldChg>
      <pc:sldChg chg="add">
        <pc:chgData name="Khattab, Sherif" userId="c83b1e15-36f3-4f46-aceb-05aac24c545e" providerId="ADAL" clId="{88220C98-06DE-4138-8349-F52C551950B5}" dt="2022-04-11T15:30:25.160" v="243"/>
        <pc:sldMkLst>
          <pc:docMk/>
          <pc:sldMk cId="684876073" sldId="306"/>
        </pc:sldMkLst>
      </pc:sldChg>
      <pc:sldChg chg="add del">
        <pc:chgData name="Khattab, Sherif" userId="c83b1e15-36f3-4f46-aceb-05aac24c545e" providerId="ADAL" clId="{88220C98-06DE-4138-8349-F52C551950B5}" dt="2022-04-11T15:30:16.023" v="240" actId="2696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88220C98-06DE-4138-8349-F52C551950B5}" dt="2022-04-11T15:30:25.116" v="242"/>
        <pc:sldMkLst>
          <pc:docMk/>
          <pc:sldMk cId="3883290604" sldId="306"/>
        </pc:sldMkLst>
      </pc:sldChg>
      <pc:sldChg chg="add del modAnim">
        <pc:chgData name="Khattab, Sherif" userId="c83b1e15-36f3-4f46-aceb-05aac24c545e" providerId="ADAL" clId="{88220C98-06DE-4138-8349-F52C551950B5}" dt="2022-04-11T17:15:43.104" v="548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88220C98-06DE-4138-8349-F52C551950B5}" dt="2022-04-11T16:38:32.682" v="496" actId="47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3151240988" sldId="314"/>
        </pc:sldMkLst>
      </pc:sldChg>
      <pc:sldChg chg="addSp delSp modSp add del mod chgLayout">
        <pc:chgData name="Khattab, Sherif" userId="c83b1e15-36f3-4f46-aceb-05aac24c545e" providerId="ADAL" clId="{88220C98-06DE-4138-8349-F52C551950B5}" dt="2022-04-11T17:16:53.985" v="580" actId="20577"/>
        <pc:sldMkLst>
          <pc:docMk/>
          <pc:sldMk cId="815502335" sldId="315"/>
        </pc:sldMkLst>
        <pc:spChg chg="add mod ord">
          <ac:chgData name="Khattab, Sherif" userId="c83b1e15-36f3-4f46-aceb-05aac24c545e" providerId="ADAL" clId="{88220C98-06DE-4138-8349-F52C551950B5}" dt="2022-04-11T17:16:53.985" v="580" actId="20577"/>
          <ac:spMkLst>
            <pc:docMk/>
            <pc:sldMk cId="815502335" sldId="315"/>
            <ac:spMk id="2" creationId="{69061AAC-316C-4C61-9039-3E38805AE666}"/>
          </ac:spMkLst>
        </pc:spChg>
        <pc:spChg chg="mod ord">
          <ac:chgData name="Khattab, Sherif" userId="c83b1e15-36f3-4f46-aceb-05aac24c545e" providerId="ADAL" clId="{88220C98-06DE-4138-8349-F52C551950B5}" dt="2022-04-11T17:16:38.615" v="557" actId="700"/>
          <ac:spMkLst>
            <pc:docMk/>
            <pc:sldMk cId="815502335" sldId="315"/>
            <ac:spMk id="221" creationId="{00000000-0000-0000-0000-000000000000}"/>
          </ac:spMkLst>
        </pc:spChg>
        <pc:spChg chg="mod ord">
          <ac:chgData name="Khattab, Sherif" userId="c83b1e15-36f3-4f46-aceb-05aac24c545e" providerId="ADAL" clId="{88220C98-06DE-4138-8349-F52C551950B5}" dt="2022-04-11T17:16:38.615" v="557" actId="700"/>
          <ac:spMkLst>
            <pc:docMk/>
            <pc:sldMk cId="815502335" sldId="315"/>
            <ac:spMk id="223" creationId="{00000000-0000-0000-0000-000000000000}"/>
          </ac:spMkLst>
        </pc:spChg>
        <pc:picChg chg="del">
          <ac:chgData name="Khattab, Sherif" userId="c83b1e15-36f3-4f46-aceb-05aac24c545e" providerId="ADAL" clId="{88220C98-06DE-4138-8349-F52C551950B5}" dt="2022-04-11T17:16:28.328" v="549" actId="478"/>
          <ac:picMkLst>
            <pc:docMk/>
            <pc:sldMk cId="815502335" sldId="315"/>
            <ac:picMk id="222" creationId="{00000000-0000-0000-0000-000000000000}"/>
          </ac:picMkLst>
        </pc:picChg>
      </pc:sldChg>
      <pc:sldChg chg="add del modAnim">
        <pc:chgData name="Khattab, Sherif" userId="c83b1e15-36f3-4f46-aceb-05aac24c545e" providerId="ADAL" clId="{88220C98-06DE-4138-8349-F52C551950B5}" dt="2022-04-11T17:17:07.741" v="582"/>
        <pc:sldMkLst>
          <pc:docMk/>
          <pc:sldMk cId="64833864" sldId="316"/>
        </pc:sldMkLst>
      </pc:sldChg>
      <pc:sldChg chg="add del modAnim">
        <pc:chgData name="Khattab, Sherif" userId="c83b1e15-36f3-4f46-aceb-05aac24c545e" providerId="ADAL" clId="{88220C98-06DE-4138-8349-F52C551950B5}" dt="2022-04-11T17:17:50.079" v="583"/>
        <pc:sldMkLst>
          <pc:docMk/>
          <pc:sldMk cId="1705573844" sldId="317"/>
        </pc:sldMkLst>
      </pc:sldChg>
      <pc:sldChg chg="add del modAnim">
        <pc:chgData name="Khattab, Sherif" userId="c83b1e15-36f3-4f46-aceb-05aac24c545e" providerId="ADAL" clId="{88220C98-06DE-4138-8349-F52C551950B5}" dt="2022-04-11T17:24:08.364" v="587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2432367266" sldId="319"/>
        </pc:sldMkLst>
      </pc:sldChg>
      <pc:sldChg chg="add del modAnim">
        <pc:chgData name="Khattab, Sherif" userId="c83b1e15-36f3-4f46-aceb-05aac24c545e" providerId="ADAL" clId="{88220C98-06DE-4138-8349-F52C551950B5}" dt="2022-04-11T17:24:27.539" v="588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2735436112" sldId="323"/>
        </pc:sldMkLst>
      </pc:sldChg>
      <pc:sldChg chg="add del modAnim">
        <pc:chgData name="Khattab, Sherif" userId="c83b1e15-36f3-4f46-aceb-05aac24c545e" providerId="ADAL" clId="{88220C98-06DE-4138-8349-F52C551950B5}" dt="2022-04-11T17:31:10.107" v="644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3376497392" sldId="327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88220C98-06DE-4138-8349-F52C551950B5}" dt="2022-04-11T16:43:30.575" v="515"/>
        <pc:sldMkLst>
          <pc:docMk/>
          <pc:sldMk cId="2799355727" sldId="328"/>
        </pc:sldMkLst>
      </pc:sldChg>
      <pc:sldChg chg="modSp add">
        <pc:chgData name="Khattab, Sherif" userId="c83b1e15-36f3-4f46-aceb-05aac24c545e" providerId="ADAL" clId="{88220C98-06DE-4138-8349-F52C551950B5}" dt="2022-04-11T17:24:54.494" v="589" actId="207"/>
        <pc:sldMkLst>
          <pc:docMk/>
          <pc:sldMk cId="2977171970" sldId="328"/>
        </pc:sldMkLst>
        <pc:spChg chg="mod">
          <ac:chgData name="Khattab, Sherif" userId="c83b1e15-36f3-4f46-aceb-05aac24c545e" providerId="ADAL" clId="{88220C98-06DE-4138-8349-F52C551950B5}" dt="2022-04-11T17:24:54.494" v="589" actId="207"/>
          <ac:spMkLst>
            <pc:docMk/>
            <pc:sldMk cId="2977171970" sldId="328"/>
            <ac:spMk id="312" creationId="{00000000-0000-0000-0000-000000000000}"/>
          </ac:spMkLst>
        </pc:spChg>
      </pc:sldChg>
      <pc:sldChg chg="add del">
        <pc:chgData name="Khattab, Sherif" userId="c83b1e15-36f3-4f46-aceb-05aac24c545e" providerId="ADAL" clId="{88220C98-06DE-4138-8349-F52C551950B5}" dt="2022-04-11T16:43:07.655" v="513" actId="2696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88220C98-06DE-4138-8349-F52C551950B5}" dt="2022-04-11T16:43:07.655" v="513" actId="2696"/>
        <pc:sldMkLst>
          <pc:docMk/>
          <pc:sldMk cId="81809153" sldId="329"/>
        </pc:sldMkLst>
      </pc:sldChg>
      <pc:sldChg chg="add del">
        <pc:chgData name="Khattab, Sherif" userId="c83b1e15-36f3-4f46-aceb-05aac24c545e" providerId="ADAL" clId="{88220C98-06DE-4138-8349-F52C551950B5}" dt="2022-04-11T16:45:18.382" v="529" actId="2696"/>
        <pc:sldMkLst>
          <pc:docMk/>
          <pc:sldMk cId="205215036" sldId="329"/>
        </pc:sldMkLst>
      </pc:sldChg>
      <pc:sldChg chg="add del">
        <pc:chgData name="Khattab, Sherif" userId="c83b1e15-36f3-4f46-aceb-05aac24c545e" providerId="ADAL" clId="{88220C98-06DE-4138-8349-F52C551950B5}" dt="2022-04-11T16:45:28.380" v="531"/>
        <pc:sldMkLst>
          <pc:docMk/>
          <pc:sldMk cId="1073997524" sldId="329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88220C98-06DE-4138-8349-F52C551950B5}" dt="2022-04-11T16:45:28.419" v="532"/>
        <pc:sldMkLst>
          <pc:docMk/>
          <pc:sldMk cId="3855404563" sldId="329"/>
        </pc:sldMkLst>
      </pc:sldChg>
      <pc:sldChg chg="add del">
        <pc:chgData name="Khattab, Sherif" userId="c83b1e15-36f3-4f46-aceb-05aac24c545e" providerId="ADAL" clId="{88220C98-06DE-4138-8349-F52C551950B5}" dt="2022-04-11T16:43:30.575" v="515"/>
        <pc:sldMkLst>
          <pc:docMk/>
          <pc:sldMk cId="3909982163" sldId="329"/>
        </pc:sldMkLst>
      </pc:sldChg>
      <pc:sldChg chg="add del">
        <pc:chgData name="Khattab, Sherif" userId="c83b1e15-36f3-4f46-aceb-05aac24c545e" providerId="ADAL" clId="{88220C98-06DE-4138-8349-F52C551950B5}" dt="2022-04-11T17:59:14.520" v="682"/>
        <pc:sldMkLst>
          <pc:docMk/>
          <pc:sldMk cId="1764035385" sldId="330"/>
        </pc:sldMkLst>
      </pc:sldChg>
      <pc:sldChg chg="add">
        <pc:chgData name="Khattab, Sherif" userId="c83b1e15-36f3-4f46-aceb-05aac24c545e" providerId="ADAL" clId="{88220C98-06DE-4138-8349-F52C551950B5}" dt="2022-04-11T17:59:14.543" v="683"/>
        <pc:sldMkLst>
          <pc:docMk/>
          <pc:sldMk cId="2134997488" sldId="330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2463070673" sldId="330"/>
        </pc:sldMkLst>
      </pc:sldChg>
      <pc:sldChg chg="modSp add del mod">
        <pc:chgData name="Khattab, Sherif" userId="c83b1e15-36f3-4f46-aceb-05aac24c545e" providerId="ADAL" clId="{88220C98-06DE-4138-8349-F52C551950B5}" dt="2022-04-11T17:59:05.584" v="680" actId="2696"/>
        <pc:sldMkLst>
          <pc:docMk/>
          <pc:sldMk cId="4196787359" sldId="330"/>
        </pc:sldMkLst>
        <pc:spChg chg="mod">
          <ac:chgData name="Khattab, Sherif" userId="c83b1e15-36f3-4f46-aceb-05aac24c545e" providerId="ADAL" clId="{88220C98-06DE-4138-8349-F52C551950B5}" dt="2022-04-11T17:42:55.384" v="679" actId="20577"/>
          <ac:spMkLst>
            <pc:docMk/>
            <pc:sldMk cId="4196787359" sldId="330"/>
            <ac:spMk id="332" creationId="{00000000-0000-0000-0000-000000000000}"/>
          </ac:spMkLst>
        </pc:spChg>
      </pc:sldChg>
      <pc:sldChg chg="add">
        <pc:chgData name="Khattab, Sherif" userId="c83b1e15-36f3-4f46-aceb-05aac24c545e" providerId="ADAL" clId="{88220C98-06DE-4138-8349-F52C551950B5}" dt="2022-04-11T17:59:14.543" v="683"/>
        <pc:sldMkLst>
          <pc:docMk/>
          <pc:sldMk cId="928439108" sldId="331"/>
        </pc:sldMkLst>
      </pc:sldChg>
      <pc:sldChg chg="add del">
        <pc:chgData name="Khattab, Sherif" userId="c83b1e15-36f3-4f46-aceb-05aac24c545e" providerId="ADAL" clId="{88220C98-06DE-4138-8349-F52C551950B5}" dt="2022-04-11T17:59:14.520" v="682"/>
        <pc:sldMkLst>
          <pc:docMk/>
          <pc:sldMk cId="2290427320" sldId="331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88220C98-06DE-4138-8349-F52C551950B5}" dt="2022-04-11T17:59:05.584" v="680" actId="2696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88220C98-06DE-4138-8349-F52C551950B5}" dt="2022-04-11T15:25:40.304" v="14" actId="20577"/>
        <pc:sldMkLst>
          <pc:docMk/>
          <pc:sldMk cId="1894775455" sldId="405"/>
        </pc:sldMkLst>
        <pc:spChg chg="mod">
          <ac:chgData name="Khattab, Sherif" userId="c83b1e15-36f3-4f46-aceb-05aac24c545e" providerId="ADAL" clId="{88220C98-06DE-4138-8349-F52C551950B5}" dt="2022-04-11T15:25:40.304" v="14" actId="20577"/>
          <ac:spMkLst>
            <pc:docMk/>
            <pc:sldMk cId="1894775455" sldId="405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88220C98-06DE-4138-8349-F52C551950B5}" dt="2022-04-11T17:13:21.543" v="534"/>
        <pc:sldMkLst>
          <pc:docMk/>
          <pc:sldMk cId="1068465410" sldId="496"/>
        </pc:sldMkLst>
        <pc:spChg chg="mod">
          <ac:chgData name="Khattab, Sherif" userId="c83b1e15-36f3-4f46-aceb-05aac24c545e" providerId="ADAL" clId="{88220C98-06DE-4138-8349-F52C551950B5}" dt="2022-04-11T15:26:31.203" v="3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88220C98-06DE-4138-8349-F52C551950B5}" dt="2022-04-11T16:38:16.140" v="494" actId="47"/>
        <pc:sldMkLst>
          <pc:docMk/>
          <pc:sldMk cId="1241308872" sldId="1860"/>
        </pc:sldMkLst>
      </pc:sldChg>
      <pc:sldChg chg="modSp add del">
        <pc:chgData name="Khattab, Sherif" userId="c83b1e15-36f3-4f46-aceb-05aac24c545e" providerId="ADAL" clId="{88220C98-06DE-4138-8349-F52C551950B5}" dt="2022-04-11T18:00:59.831" v="710" actId="20577"/>
        <pc:sldMkLst>
          <pc:docMk/>
          <pc:sldMk cId="2209270529" sldId="1861"/>
        </pc:sldMkLst>
        <pc:spChg chg="mod">
          <ac:chgData name="Khattab, Sherif" userId="c83b1e15-36f3-4f46-aceb-05aac24c545e" providerId="ADAL" clId="{88220C98-06DE-4138-8349-F52C551950B5}" dt="2022-04-11T18:00:59.831" v="710" actId="20577"/>
          <ac:spMkLst>
            <pc:docMk/>
            <pc:sldMk cId="2209270529" sldId="1861"/>
            <ac:spMk id="396" creationId="{00000000-0000-0000-0000-000000000000}"/>
          </ac:spMkLst>
        </pc:spChg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3586403115" sldId="1866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3642665802" sldId="1866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2167478322" sldId="1867"/>
        </pc:sldMkLst>
      </pc:sldChg>
      <pc:sldChg chg="add del">
        <pc:chgData name="Khattab, Sherif" userId="c83b1e15-36f3-4f46-aceb-05aac24c545e" providerId="ADAL" clId="{88220C98-06DE-4138-8349-F52C551950B5}" dt="2022-04-11T16:41:39.265" v="505" actId="2696"/>
        <pc:sldMkLst>
          <pc:docMk/>
          <pc:sldMk cId="2510490826" sldId="1867"/>
        </pc:sldMkLst>
      </pc:sldChg>
      <pc:sldChg chg="add">
        <pc:chgData name="Khattab, Sherif" userId="c83b1e15-36f3-4f46-aceb-05aac24c545e" providerId="ADAL" clId="{88220C98-06DE-4138-8349-F52C551950B5}" dt="2022-04-11T16:42:04.727" v="508"/>
        <pc:sldMkLst>
          <pc:docMk/>
          <pc:sldMk cId="2852760116" sldId="1867"/>
        </pc:sldMkLst>
      </pc:sldChg>
      <pc:sldChg chg="add del">
        <pc:chgData name="Khattab, Sherif" userId="c83b1e15-36f3-4f46-aceb-05aac24c545e" providerId="ADAL" clId="{88220C98-06DE-4138-8349-F52C551950B5}" dt="2022-04-11T16:42:04.692" v="507"/>
        <pc:sldMkLst>
          <pc:docMk/>
          <pc:sldMk cId="3901695386" sldId="1867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3941151485" sldId="1867"/>
        </pc:sldMkLst>
      </pc:sldChg>
      <pc:sldChg chg="add">
        <pc:chgData name="Khattab, Sherif" userId="c83b1e15-36f3-4f46-aceb-05aac24c545e" providerId="ADAL" clId="{88220C98-06DE-4138-8349-F52C551950B5}" dt="2022-04-11T16:42:04.727" v="508"/>
        <pc:sldMkLst>
          <pc:docMk/>
          <pc:sldMk cId="1699119012" sldId="1868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010648890" sldId="1868"/>
        </pc:sldMkLst>
      </pc:sldChg>
      <pc:sldChg chg="add del">
        <pc:chgData name="Khattab, Sherif" userId="c83b1e15-36f3-4f46-aceb-05aac24c545e" providerId="ADAL" clId="{88220C98-06DE-4138-8349-F52C551950B5}" dt="2022-04-11T16:42:04.692" v="507"/>
        <pc:sldMkLst>
          <pc:docMk/>
          <pc:sldMk cId="3240228341" sldId="1868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3327640262" sldId="1868"/>
        </pc:sldMkLst>
      </pc:sldChg>
      <pc:sldChg chg="add del">
        <pc:chgData name="Khattab, Sherif" userId="c83b1e15-36f3-4f46-aceb-05aac24c545e" providerId="ADAL" clId="{88220C98-06DE-4138-8349-F52C551950B5}" dt="2022-04-11T16:41:39.265" v="505" actId="2696"/>
        <pc:sldMkLst>
          <pc:docMk/>
          <pc:sldMk cId="3977526310" sldId="1868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1034447770" sldId="1869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1866881829" sldId="1869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2581279710" sldId="1869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2790775070" sldId="1869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3489758035" sldId="1869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1237998516" sldId="1870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2039224632" sldId="1870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2238385914" sldId="1870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3127406668" sldId="1870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3287269334" sldId="1870"/>
        </pc:sldMkLst>
      </pc:sldChg>
      <pc:sldChg chg="add del">
        <pc:chgData name="Khattab, Sherif" userId="c83b1e15-36f3-4f46-aceb-05aac24c545e" providerId="ADAL" clId="{88220C98-06DE-4138-8349-F52C551950B5}" dt="2022-04-11T16:37:05.033" v="482" actId="2696"/>
        <pc:sldMkLst>
          <pc:docMk/>
          <pc:sldMk cId="1636673855" sldId="1871"/>
        </pc:sldMkLst>
      </pc:sldChg>
      <pc:sldChg chg="add">
        <pc:chgData name="Khattab, Sherif" userId="c83b1e15-36f3-4f46-aceb-05aac24c545e" providerId="ADAL" clId="{88220C98-06DE-4138-8349-F52C551950B5}" dt="2022-04-11T16:37:12.075" v="485"/>
        <pc:sldMkLst>
          <pc:docMk/>
          <pc:sldMk cId="2798225874" sldId="1871"/>
        </pc:sldMkLst>
      </pc:sldChg>
      <pc:sldChg chg="add del">
        <pc:chgData name="Khattab, Sherif" userId="c83b1e15-36f3-4f46-aceb-05aac24c545e" providerId="ADAL" clId="{88220C98-06DE-4138-8349-F52C551950B5}" dt="2022-04-11T16:37:12.044" v="484"/>
        <pc:sldMkLst>
          <pc:docMk/>
          <pc:sldMk cId="3890553030" sldId="1871"/>
        </pc:sldMkLst>
      </pc:sldChg>
      <pc:sldChg chg="add del">
        <pc:chgData name="Khattab, Sherif" userId="c83b1e15-36f3-4f46-aceb-05aac24c545e" providerId="ADAL" clId="{88220C98-06DE-4138-8349-F52C551950B5}" dt="2022-04-11T17:15:30.261" v="545"/>
        <pc:sldMkLst>
          <pc:docMk/>
          <pc:sldMk cId="690427303" sldId="1872"/>
        </pc:sldMkLst>
      </pc:sldChg>
      <pc:sldChg chg="add del ord">
        <pc:chgData name="Khattab, Sherif" userId="c83b1e15-36f3-4f46-aceb-05aac24c545e" providerId="ADAL" clId="{88220C98-06DE-4138-8349-F52C551950B5}" dt="2022-04-11T17:15:22.501" v="543" actId="2696"/>
        <pc:sldMkLst>
          <pc:docMk/>
          <pc:sldMk cId="2296012957" sldId="1872"/>
        </pc:sldMkLst>
      </pc:sldChg>
      <pc:sldChg chg="add">
        <pc:chgData name="Khattab, Sherif" userId="c83b1e15-36f3-4f46-aceb-05aac24c545e" providerId="ADAL" clId="{88220C98-06DE-4138-8349-F52C551950B5}" dt="2022-04-11T17:15:30.293" v="546"/>
        <pc:sldMkLst>
          <pc:docMk/>
          <pc:sldMk cId="3396999854" sldId="1872"/>
        </pc:sldMkLst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10347062" sldId="1873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775511799" sldId="1873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1816305532" sldId="1873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2410718933" sldId="1873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3239342092" sldId="1873"/>
        </pc:sldMkLst>
      </pc:sldChg>
      <pc:sldChg chg="add del ord">
        <pc:chgData name="Khattab, Sherif" userId="c83b1e15-36f3-4f46-aceb-05aac24c545e" providerId="ADAL" clId="{88220C98-06DE-4138-8349-F52C551950B5}" dt="2022-04-11T16:38:12.958" v="493"/>
        <pc:sldMkLst>
          <pc:docMk/>
          <pc:sldMk cId="83101208" sldId="1874"/>
        </pc:sldMkLst>
      </pc:sldChg>
      <pc:sldChg chg="del">
        <pc:chgData name="Khattab, Sherif" userId="c83b1e15-36f3-4f46-aceb-05aac24c545e" providerId="ADAL" clId="{88220C98-06DE-4138-8349-F52C551950B5}" dt="2022-04-11T15:28:42.015" v="236" actId="47"/>
        <pc:sldMkLst>
          <pc:docMk/>
          <pc:sldMk cId="1360368547" sldId="1874"/>
        </pc:sldMkLst>
      </pc:sldChg>
      <pc:sldChg chg="add del">
        <pc:chgData name="Khattab, Sherif" userId="c83b1e15-36f3-4f46-aceb-05aac24c545e" providerId="ADAL" clId="{88220C98-06DE-4138-8349-F52C551950B5}" dt="2022-04-11T15:31:19.794" v="278"/>
        <pc:sldMkLst>
          <pc:docMk/>
          <pc:sldMk cId="3555793468" sldId="1875"/>
        </pc:sldMkLst>
      </pc:sldChg>
      <pc:sldChg chg="add del ord">
        <pc:chgData name="Khattab, Sherif" userId="c83b1e15-36f3-4f46-aceb-05aac24c545e" providerId="ADAL" clId="{88220C98-06DE-4138-8349-F52C551950B5}" dt="2022-04-11T16:38:09.828" v="491"/>
        <pc:sldMkLst>
          <pc:docMk/>
          <pc:sldMk cId="2840067507" sldId="1876"/>
        </pc:sldMkLst>
      </pc:sldChg>
      <pc:sldChg chg="addSp modSp add del mod modAnim">
        <pc:chgData name="Khattab, Sherif" userId="c83b1e15-36f3-4f46-aceb-05aac24c545e" providerId="ADAL" clId="{88220C98-06DE-4138-8349-F52C551950B5}" dt="2022-04-11T17:29:54.405" v="643"/>
        <pc:sldMkLst>
          <pc:docMk/>
          <pc:sldMk cId="1883128657" sldId="1877"/>
        </pc:sldMkLst>
        <pc:picChg chg="add mod modCrop">
          <ac:chgData name="Khattab, Sherif" userId="c83b1e15-36f3-4f46-aceb-05aac24c545e" providerId="ADAL" clId="{88220C98-06DE-4138-8349-F52C551950B5}" dt="2022-04-11T17:29:51.064" v="642" actId="1076"/>
          <ac:picMkLst>
            <pc:docMk/>
            <pc:sldMk cId="1883128657" sldId="1877"/>
            <ac:picMk id="6" creationId="{8A5EA7D3-387A-4EEB-AFDD-3367533B6210}"/>
          </ac:picMkLst>
        </pc:picChg>
        <pc:picChg chg="mod modCrop">
          <ac:chgData name="Khattab, Sherif" userId="c83b1e15-36f3-4f46-aceb-05aac24c545e" providerId="ADAL" clId="{88220C98-06DE-4138-8349-F52C551950B5}" dt="2022-04-11T17:29:37.421" v="640" actId="1076"/>
          <ac:picMkLst>
            <pc:docMk/>
            <pc:sldMk cId="1883128657" sldId="1877"/>
            <ac:picMk id="8" creationId="{2C630A14-A3FD-4AB1-AFCD-B2EC0B6A46C3}"/>
          </ac:picMkLst>
        </pc:picChg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2734493688" sldId="1877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1977779080" sldId="1878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2906129988" sldId="1879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56154017" sldId="1880"/>
        </pc:sldMkLst>
      </pc:sldChg>
      <pc:sldChg chg="del">
        <pc:chgData name="Khattab, Sherif" userId="c83b1e15-36f3-4f46-aceb-05aac24c545e" providerId="ADAL" clId="{88220C98-06DE-4138-8349-F52C551950B5}" dt="2022-03-30T16:29:29.727" v="0" actId="2696"/>
        <pc:sldMkLst>
          <pc:docMk/>
          <pc:sldMk cId="2170317430" sldId="1881"/>
        </pc:sldMkLst>
      </pc:sldChg>
      <pc:sldChg chg="modSp mod modAnim">
        <pc:chgData name="Khattab, Sherif" userId="c83b1e15-36f3-4f46-aceb-05aac24c545e" providerId="ADAL" clId="{88220C98-06DE-4138-8349-F52C551950B5}" dt="2022-04-11T17:13:27.011" v="536"/>
        <pc:sldMkLst>
          <pc:docMk/>
          <pc:sldMk cId="2872823931" sldId="1882"/>
        </pc:sldMkLst>
        <pc:spChg chg="mod">
          <ac:chgData name="Khattab, Sherif" userId="c83b1e15-36f3-4f46-aceb-05aac24c545e" providerId="ADAL" clId="{88220C98-06DE-4138-8349-F52C551950B5}" dt="2022-04-11T15:28:04.738" v="202" actId="20577"/>
          <ac:spMkLst>
            <pc:docMk/>
            <pc:sldMk cId="2872823931" sldId="1882"/>
            <ac:spMk id="3" creationId="{A3092983-0FBD-4E20-95E7-0619F3E55562}"/>
          </ac:spMkLst>
        </pc:spChg>
      </pc:sldChg>
      <pc:sldChg chg="modSp mod modAnim">
        <pc:chgData name="Khattab, Sherif" userId="c83b1e15-36f3-4f46-aceb-05aac24c545e" providerId="ADAL" clId="{88220C98-06DE-4138-8349-F52C551950B5}" dt="2022-04-11T16:09:30.438" v="446"/>
        <pc:sldMkLst>
          <pc:docMk/>
          <pc:sldMk cId="2399118134" sldId="1883"/>
        </pc:sldMkLst>
        <pc:spChg chg="mod">
          <ac:chgData name="Khattab, Sherif" userId="c83b1e15-36f3-4f46-aceb-05aac24c545e" providerId="ADAL" clId="{88220C98-06DE-4138-8349-F52C551950B5}" dt="2022-04-11T15:28:24.888" v="221" actId="404"/>
          <ac:spMkLst>
            <pc:docMk/>
            <pc:sldMk cId="2399118134" sldId="1883"/>
            <ac:spMk id="2" creationId="{86E8F6FC-3881-DA4E-A402-B5A0F98F0B63}"/>
          </ac:spMkLst>
        </pc:spChg>
        <pc:spChg chg="mod">
          <ac:chgData name="Khattab, Sherif" userId="c83b1e15-36f3-4f46-aceb-05aac24c545e" providerId="ADAL" clId="{88220C98-06DE-4138-8349-F52C551950B5}" dt="2022-04-11T16:09:00.547" v="442" actId="20577"/>
          <ac:spMkLst>
            <pc:docMk/>
            <pc:sldMk cId="2399118134" sldId="1883"/>
            <ac:spMk id="3" creationId="{E71D7795-A190-624F-B7BC-6A37667D545B}"/>
          </ac:spMkLst>
        </pc:spChg>
      </pc:sldChg>
      <pc:sldChg chg="add">
        <pc:chgData name="Khattab, Sherif" userId="c83b1e15-36f3-4f46-aceb-05aac24c545e" providerId="ADAL" clId="{88220C98-06DE-4138-8349-F52C551950B5}" dt="2022-04-11T16:42:45.586" v="512"/>
        <pc:sldMkLst>
          <pc:docMk/>
          <pc:sldMk cId="305959667" sldId="1888"/>
        </pc:sldMkLst>
      </pc:sldChg>
      <pc:sldChg chg="add del">
        <pc:chgData name="Khattab, Sherif" userId="c83b1e15-36f3-4f46-aceb-05aac24c545e" providerId="ADAL" clId="{88220C98-06DE-4138-8349-F52C551950B5}" dt="2022-04-11T16:42:45.550" v="511"/>
        <pc:sldMkLst>
          <pc:docMk/>
          <pc:sldMk cId="1644502154" sldId="1888"/>
        </pc:sldMkLst>
      </pc:sldChg>
      <pc:sldChg chg="add del">
        <pc:chgData name="Khattab, Sherif" userId="c83b1e15-36f3-4f46-aceb-05aac24c545e" providerId="ADAL" clId="{88220C98-06DE-4138-8349-F52C551950B5}" dt="2022-04-11T16:42:20.617" v="509" actId="2696"/>
        <pc:sldMkLst>
          <pc:docMk/>
          <pc:sldMk cId="1890494971" sldId="1888"/>
        </pc:sldMkLst>
      </pc:sldChg>
      <pc:sldChg chg="add del">
        <pc:chgData name="Khattab, Sherif" userId="c83b1e15-36f3-4f46-aceb-05aac24c545e" providerId="ADAL" clId="{88220C98-06DE-4138-8349-F52C551950B5}" dt="2022-04-11T16:40:25.647" v="501" actId="2696"/>
        <pc:sldMkLst>
          <pc:docMk/>
          <pc:sldMk cId="3971115291" sldId="1888"/>
        </pc:sldMkLst>
      </pc:sldChg>
      <pc:sldChg chg="add del">
        <pc:chgData name="Khattab, Sherif" userId="c83b1e15-36f3-4f46-aceb-05aac24c545e" providerId="ADAL" clId="{88220C98-06DE-4138-8349-F52C551950B5}" dt="2022-04-11T16:41:11.191" v="503"/>
        <pc:sldMkLst>
          <pc:docMk/>
          <pc:sldMk cId="4155124370" sldId="1888"/>
        </pc:sldMkLst>
      </pc:sldChg>
      <pc:sldChg chg="modSp add mod modAnim">
        <pc:chgData name="Khattab, Sherif" userId="c83b1e15-36f3-4f46-aceb-05aac24c545e" providerId="ADAL" clId="{88220C98-06DE-4138-8349-F52C551950B5}" dt="2022-04-11T16:36:30.133" v="481" actId="6549"/>
        <pc:sldMkLst>
          <pc:docMk/>
          <pc:sldMk cId="3266128512" sldId="1889"/>
        </pc:sldMkLst>
        <pc:spChg chg="mod">
          <ac:chgData name="Khattab, Sherif" userId="c83b1e15-36f3-4f46-aceb-05aac24c545e" providerId="ADAL" clId="{88220C98-06DE-4138-8349-F52C551950B5}" dt="2022-04-11T15:28:32.249" v="233" actId="20577"/>
          <ac:spMkLst>
            <pc:docMk/>
            <pc:sldMk cId="3266128512" sldId="1889"/>
            <ac:spMk id="2" creationId="{86E8F6FC-3881-DA4E-A402-B5A0F98F0B63}"/>
          </ac:spMkLst>
        </pc:spChg>
        <pc:spChg chg="mod">
          <ac:chgData name="Khattab, Sherif" userId="c83b1e15-36f3-4f46-aceb-05aac24c545e" providerId="ADAL" clId="{88220C98-06DE-4138-8349-F52C551950B5}" dt="2022-04-11T16:36:30.133" v="481" actId="6549"/>
          <ac:spMkLst>
            <pc:docMk/>
            <pc:sldMk cId="3266128512" sldId="1889"/>
            <ac:spMk id="3" creationId="{E71D7795-A190-624F-B7BC-6A37667D545B}"/>
          </ac:spMkLst>
        </pc:spChg>
      </pc:sldChg>
      <pc:sldChg chg="add del">
        <pc:chgData name="Khattab, Sherif" userId="c83b1e15-36f3-4f46-aceb-05aac24c545e" providerId="ADAL" clId="{88220C98-06DE-4138-8349-F52C551950B5}" dt="2022-04-11T15:28:36.128" v="235"/>
        <pc:sldMkLst>
          <pc:docMk/>
          <pc:sldMk cId="2863689358" sldId="1890"/>
        </pc:sldMkLst>
      </pc:sldChg>
      <pc:sldChg chg="modSp add del mod ord">
        <pc:chgData name="Khattab, Sherif" userId="c83b1e15-36f3-4f46-aceb-05aac24c545e" providerId="ADAL" clId="{88220C98-06DE-4138-8349-F52C551950B5}" dt="2022-04-11T17:15:13.481" v="542" actId="1076"/>
        <pc:sldMkLst>
          <pc:docMk/>
          <pc:sldMk cId="3567099693" sldId="1890"/>
        </pc:sldMkLst>
        <pc:picChg chg="mod modCrop">
          <ac:chgData name="Khattab, Sherif" userId="c83b1e15-36f3-4f46-aceb-05aac24c545e" providerId="ADAL" clId="{88220C98-06DE-4138-8349-F52C551950B5}" dt="2022-04-11T17:15:13.481" v="542" actId="1076"/>
          <ac:picMkLst>
            <pc:docMk/>
            <pc:sldMk cId="3567099693" sldId="1890"/>
            <ac:picMk id="7" creationId="{BDF6CB0C-C1FF-4402-A598-23BE7E03A585}"/>
          </ac:picMkLst>
        </pc:picChg>
      </pc:sldChg>
      <pc:sldChg chg="add del">
        <pc:chgData name="Khattab, Sherif" userId="c83b1e15-36f3-4f46-aceb-05aac24c545e" providerId="ADAL" clId="{88220C98-06DE-4138-8349-F52C551950B5}" dt="2022-04-11T16:38:18.524" v="495" actId="47"/>
        <pc:sldMkLst>
          <pc:docMk/>
          <pc:sldMk cId="1900921563" sldId="1891"/>
        </pc:sldMkLst>
      </pc:sldChg>
      <pc:sldChg chg="modSp add mod">
        <pc:chgData name="Khattab, Sherif" userId="c83b1e15-36f3-4f46-aceb-05aac24c545e" providerId="ADAL" clId="{88220C98-06DE-4138-8349-F52C551950B5}" dt="2022-04-11T17:27:33.437" v="611" actId="20577"/>
        <pc:sldMkLst>
          <pc:docMk/>
          <pc:sldMk cId="992377400" sldId="1892"/>
        </pc:sldMkLst>
        <pc:spChg chg="mod">
          <ac:chgData name="Khattab, Sherif" userId="c83b1e15-36f3-4f46-aceb-05aac24c545e" providerId="ADAL" clId="{88220C98-06DE-4138-8349-F52C551950B5}" dt="2022-04-11T17:27:33.437" v="611" actId="20577"/>
          <ac:spMkLst>
            <pc:docMk/>
            <pc:sldMk cId="992377400" sldId="1892"/>
            <ac:spMk id="2" creationId="{8B664BAC-31E7-4550-B51E-15E7E73CDBBA}"/>
          </ac:spMkLst>
        </pc:spChg>
      </pc:sldChg>
      <pc:sldChg chg="add del">
        <pc:chgData name="Khattab, Sherif" userId="c83b1e15-36f3-4f46-aceb-05aac24c545e" providerId="ADAL" clId="{88220C98-06DE-4138-8349-F52C551950B5}" dt="2022-04-11T16:39:57.053" v="499"/>
        <pc:sldMkLst>
          <pc:docMk/>
          <pc:sldMk cId="1617902386" sldId="1892"/>
        </pc:sldMkLst>
      </pc:sldChg>
      <pc:sldChg chg="add del">
        <pc:chgData name="Khattab, Sherif" userId="c83b1e15-36f3-4f46-aceb-05aac24c545e" providerId="ADAL" clId="{88220C98-06DE-4138-8349-F52C551950B5}" dt="2022-04-11T16:39:48.770" v="497" actId="2696"/>
        <pc:sldMkLst>
          <pc:docMk/>
          <pc:sldMk cId="2863842955" sldId="1892"/>
        </pc:sldMkLst>
      </pc:sldChg>
      <pc:sldChg chg="add del">
        <pc:chgData name="Khattab, Sherif" userId="c83b1e15-36f3-4f46-aceb-05aac24c545e" providerId="ADAL" clId="{88220C98-06DE-4138-8349-F52C551950B5}" dt="2022-04-11T16:39:57.053" v="499"/>
        <pc:sldMkLst>
          <pc:docMk/>
          <pc:sldMk cId="930393764" sldId="1893"/>
        </pc:sldMkLst>
      </pc:sldChg>
      <pc:sldChg chg="add del">
        <pc:chgData name="Khattab, Sherif" userId="c83b1e15-36f3-4f46-aceb-05aac24c545e" providerId="ADAL" clId="{88220C98-06DE-4138-8349-F52C551950B5}" dt="2022-04-11T16:39:48.770" v="497" actId="2696"/>
        <pc:sldMkLst>
          <pc:docMk/>
          <pc:sldMk cId="1061315482" sldId="1893"/>
        </pc:sldMkLst>
      </pc:sldChg>
      <pc:sldChg chg="modSp add mod">
        <pc:chgData name="Khattab, Sherif" userId="c83b1e15-36f3-4f46-aceb-05aac24c545e" providerId="ADAL" clId="{88220C98-06DE-4138-8349-F52C551950B5}" dt="2022-04-11T17:27:37.619" v="613" actId="20577"/>
        <pc:sldMkLst>
          <pc:docMk/>
          <pc:sldMk cId="3417785246" sldId="1893"/>
        </pc:sldMkLst>
        <pc:spChg chg="mod">
          <ac:chgData name="Khattab, Sherif" userId="c83b1e15-36f3-4f46-aceb-05aac24c545e" providerId="ADAL" clId="{88220C98-06DE-4138-8349-F52C551950B5}" dt="2022-04-11T17:27:37.619" v="613" actId="20577"/>
          <ac:spMkLst>
            <pc:docMk/>
            <pc:sldMk cId="3417785246" sldId="1893"/>
            <ac:spMk id="2" creationId="{89290965-C187-4BB9-B967-081A5717FEC9}"/>
          </ac:spMkLst>
        </pc:spChg>
      </pc:sldChg>
      <pc:sldChg chg="modSp add mod">
        <pc:chgData name="Khattab, Sherif" userId="c83b1e15-36f3-4f46-aceb-05aac24c545e" providerId="ADAL" clId="{88220C98-06DE-4138-8349-F52C551950B5}" dt="2022-04-11T17:27:42.938" v="615" actId="20577"/>
        <pc:sldMkLst>
          <pc:docMk/>
          <pc:sldMk cId="239959504" sldId="1894"/>
        </pc:sldMkLst>
        <pc:spChg chg="mod">
          <ac:chgData name="Khattab, Sherif" userId="c83b1e15-36f3-4f46-aceb-05aac24c545e" providerId="ADAL" clId="{88220C98-06DE-4138-8349-F52C551950B5}" dt="2022-04-11T17:27:42.938" v="615" actId="20577"/>
          <ac:spMkLst>
            <pc:docMk/>
            <pc:sldMk cId="239959504" sldId="1894"/>
            <ac:spMk id="2" creationId="{27802804-979C-4A0F-827B-E8C25DD383AD}"/>
          </ac:spMkLst>
        </pc:spChg>
      </pc:sldChg>
      <pc:sldChg chg="add del">
        <pc:chgData name="Khattab, Sherif" userId="c83b1e15-36f3-4f46-aceb-05aac24c545e" providerId="ADAL" clId="{88220C98-06DE-4138-8349-F52C551950B5}" dt="2022-04-11T16:39:48.770" v="497" actId="2696"/>
        <pc:sldMkLst>
          <pc:docMk/>
          <pc:sldMk cId="1447143480" sldId="1894"/>
        </pc:sldMkLst>
      </pc:sldChg>
      <pc:sldChg chg="add del">
        <pc:chgData name="Khattab, Sherif" userId="c83b1e15-36f3-4f46-aceb-05aac24c545e" providerId="ADAL" clId="{88220C98-06DE-4138-8349-F52C551950B5}" dt="2022-04-11T16:39:57.053" v="499"/>
        <pc:sldMkLst>
          <pc:docMk/>
          <pc:sldMk cId="4052889347" sldId="1894"/>
        </pc:sldMkLst>
      </pc:sldChg>
      <pc:sldChg chg="add del">
        <pc:chgData name="Khattab, Sherif" userId="c83b1e15-36f3-4f46-aceb-05aac24c545e" providerId="ADAL" clId="{88220C98-06DE-4138-8349-F52C551950B5}" dt="2022-04-11T16:39:57.053" v="499"/>
        <pc:sldMkLst>
          <pc:docMk/>
          <pc:sldMk cId="1884254599" sldId="1895"/>
        </pc:sldMkLst>
      </pc:sldChg>
      <pc:sldChg chg="modSp add mod">
        <pc:chgData name="Khattab, Sherif" userId="c83b1e15-36f3-4f46-aceb-05aac24c545e" providerId="ADAL" clId="{88220C98-06DE-4138-8349-F52C551950B5}" dt="2022-04-11T17:27:47.180" v="617" actId="20577"/>
        <pc:sldMkLst>
          <pc:docMk/>
          <pc:sldMk cId="2391628296" sldId="1895"/>
        </pc:sldMkLst>
        <pc:spChg chg="mod">
          <ac:chgData name="Khattab, Sherif" userId="c83b1e15-36f3-4f46-aceb-05aac24c545e" providerId="ADAL" clId="{88220C98-06DE-4138-8349-F52C551950B5}" dt="2022-04-11T17:27:47.180" v="617" actId="20577"/>
          <ac:spMkLst>
            <pc:docMk/>
            <pc:sldMk cId="2391628296" sldId="1895"/>
            <ac:spMk id="2" creationId="{2AF4275D-B35F-4E96-8C0E-61CDA443E559}"/>
          </ac:spMkLst>
        </pc:spChg>
      </pc:sldChg>
      <pc:sldChg chg="add del">
        <pc:chgData name="Khattab, Sherif" userId="c83b1e15-36f3-4f46-aceb-05aac24c545e" providerId="ADAL" clId="{88220C98-06DE-4138-8349-F52C551950B5}" dt="2022-04-11T16:39:48.770" v="497" actId="2696"/>
        <pc:sldMkLst>
          <pc:docMk/>
          <pc:sldMk cId="3339422989" sldId="1895"/>
        </pc:sldMkLst>
      </pc:sldChg>
      <pc:sldChg chg="add">
        <pc:chgData name="Khattab, Sherif" userId="c83b1e15-36f3-4f46-aceb-05aac24c545e" providerId="ADAL" clId="{88220C98-06DE-4138-8349-F52C551950B5}" dt="2022-04-11T17:34:23.839" v="673"/>
        <pc:sldMkLst>
          <pc:docMk/>
          <pc:sldMk cId="930394310" sldId="1896"/>
        </pc:sldMkLst>
      </pc:sldChg>
      <pc:sldChg chg="add del">
        <pc:chgData name="Khattab, Sherif" userId="c83b1e15-36f3-4f46-aceb-05aac24c545e" providerId="ADAL" clId="{88220C98-06DE-4138-8349-F52C551950B5}" dt="2022-04-11T17:34:23.816" v="672"/>
        <pc:sldMkLst>
          <pc:docMk/>
          <pc:sldMk cId="1545331295" sldId="1896"/>
        </pc:sldMkLst>
      </pc:sldChg>
      <pc:sldChg chg="addSp delSp modSp add del mod ord modAnim">
        <pc:chgData name="Khattab, Sherif" userId="c83b1e15-36f3-4f46-aceb-05aac24c545e" providerId="ADAL" clId="{88220C98-06DE-4138-8349-F52C551950B5}" dt="2022-04-11T17:34:07.938" v="670" actId="2696"/>
        <pc:sldMkLst>
          <pc:docMk/>
          <pc:sldMk cId="3132863452" sldId="1896"/>
        </pc:sldMkLst>
        <pc:picChg chg="mod modCrop">
          <ac:chgData name="Khattab, Sherif" userId="c83b1e15-36f3-4f46-aceb-05aac24c545e" providerId="ADAL" clId="{88220C98-06DE-4138-8349-F52C551950B5}" dt="2022-04-11T17:31:41.137" v="649" actId="1076"/>
          <ac:picMkLst>
            <pc:docMk/>
            <pc:sldMk cId="3132863452" sldId="1896"/>
            <ac:picMk id="7" creationId="{299254A6-A83E-4A7D-ACC3-AE035399C4A1}"/>
          </ac:picMkLst>
        </pc:picChg>
        <pc:picChg chg="add mod modCrop">
          <ac:chgData name="Khattab, Sherif" userId="c83b1e15-36f3-4f46-aceb-05aac24c545e" providerId="ADAL" clId="{88220C98-06DE-4138-8349-F52C551950B5}" dt="2022-04-11T17:33:44.614" v="666" actId="732"/>
          <ac:picMkLst>
            <pc:docMk/>
            <pc:sldMk cId="3132863452" sldId="1896"/>
            <ac:picMk id="8" creationId="{BF20A391-092F-4E37-90D3-FF5D549BC065}"/>
          </ac:picMkLst>
        </pc:picChg>
        <pc:picChg chg="del mod">
          <ac:chgData name="Khattab, Sherif" userId="c83b1e15-36f3-4f46-aceb-05aac24c545e" providerId="ADAL" clId="{88220C98-06DE-4138-8349-F52C551950B5}" dt="2022-04-11T17:32:43.698" v="661" actId="478"/>
          <ac:picMkLst>
            <pc:docMk/>
            <pc:sldMk cId="3132863452" sldId="1896"/>
            <ac:picMk id="10" creationId="{6D2E5934-C515-48CC-AA49-C400191B03A0}"/>
          </ac:picMkLst>
        </pc:picChg>
        <pc:picChg chg="add mod modCrop">
          <ac:chgData name="Khattab, Sherif" userId="c83b1e15-36f3-4f46-aceb-05aac24c545e" providerId="ADAL" clId="{88220C98-06DE-4138-8349-F52C551950B5}" dt="2022-04-11T17:33:47.877" v="667" actId="1076"/>
          <ac:picMkLst>
            <pc:docMk/>
            <pc:sldMk cId="3132863452" sldId="1896"/>
            <ac:picMk id="11" creationId="{C575C7A1-B404-4B19-A299-F2344999AE77}"/>
          </ac:picMkLst>
        </pc:picChg>
        <pc:cxnChg chg="add del mod">
          <ac:chgData name="Khattab, Sherif" userId="c83b1e15-36f3-4f46-aceb-05aac24c545e" providerId="ADAL" clId="{88220C98-06DE-4138-8349-F52C551950B5}" dt="2022-04-11T17:32:42.318" v="660" actId="478"/>
          <ac:cxnSpMkLst>
            <pc:docMk/>
            <pc:sldMk cId="3132863452" sldId="1896"/>
            <ac:cxnSpMk id="9" creationId="{92BADE37-7977-42EE-AA96-1942311676C2}"/>
          </ac:cxnSpMkLst>
        </pc:cxnChg>
      </pc:sldChg>
      <pc:sldChg chg="add del">
        <pc:chgData name="Khattab, Sherif" userId="c83b1e15-36f3-4f46-aceb-05aac24c545e" providerId="ADAL" clId="{88220C98-06DE-4138-8349-F52C551950B5}" dt="2022-04-11T16:44:19.493" v="521"/>
        <pc:sldMkLst>
          <pc:docMk/>
          <pc:sldMk cId="289412287" sldId="1897"/>
        </pc:sldMkLst>
      </pc:sldChg>
      <pc:sldChg chg="addSp modSp add mod ord">
        <pc:chgData name="Khattab, Sherif" userId="c83b1e15-36f3-4f46-aceb-05aac24c545e" providerId="ADAL" clId="{88220C98-06DE-4138-8349-F52C551950B5}" dt="2022-04-11T17:26:50.016" v="609" actId="1076"/>
        <pc:sldMkLst>
          <pc:docMk/>
          <pc:sldMk cId="2456762574" sldId="1897"/>
        </pc:sldMkLst>
        <pc:spChg chg="add mod">
          <ac:chgData name="Khattab, Sherif" userId="c83b1e15-36f3-4f46-aceb-05aac24c545e" providerId="ADAL" clId="{88220C98-06DE-4138-8349-F52C551950B5}" dt="2022-04-11T17:26:41.015" v="605" actId="1076"/>
          <ac:spMkLst>
            <pc:docMk/>
            <pc:sldMk cId="2456762574" sldId="1897"/>
            <ac:spMk id="6" creationId="{3D693C7B-F1C4-4D9B-9F33-60F260F352DB}"/>
          </ac:spMkLst>
        </pc:spChg>
        <pc:spChg chg="add mod">
          <ac:chgData name="Khattab, Sherif" userId="c83b1e15-36f3-4f46-aceb-05aac24c545e" providerId="ADAL" clId="{88220C98-06DE-4138-8349-F52C551950B5}" dt="2022-04-11T17:26:45.696" v="607" actId="1076"/>
          <ac:spMkLst>
            <pc:docMk/>
            <pc:sldMk cId="2456762574" sldId="1897"/>
            <ac:spMk id="9" creationId="{48FD7F59-5A4E-4413-A1BF-7935D76B181A}"/>
          </ac:spMkLst>
        </pc:spChg>
        <pc:spChg chg="add mod">
          <ac:chgData name="Khattab, Sherif" userId="c83b1e15-36f3-4f46-aceb-05aac24c545e" providerId="ADAL" clId="{88220C98-06DE-4138-8349-F52C551950B5}" dt="2022-04-11T17:26:50.016" v="609" actId="1076"/>
          <ac:spMkLst>
            <pc:docMk/>
            <pc:sldMk cId="2456762574" sldId="1897"/>
            <ac:spMk id="10" creationId="{2B8FB743-24F8-4E55-962A-C42D8DC379E8}"/>
          </ac:spMkLst>
        </pc:spChg>
      </pc:sldChg>
      <pc:sldChg chg="add del">
        <pc:chgData name="Khattab, Sherif" userId="c83b1e15-36f3-4f46-aceb-05aac24c545e" providerId="ADAL" clId="{88220C98-06DE-4138-8349-F52C551950B5}" dt="2022-04-11T16:43:52.442" v="519" actId="2696"/>
        <pc:sldMkLst>
          <pc:docMk/>
          <pc:sldMk cId="3737937548" sldId="1897"/>
        </pc:sldMkLst>
      </pc:sldChg>
      <pc:sldChg chg="add del">
        <pc:chgData name="Khattab, Sherif" userId="c83b1e15-36f3-4f46-aceb-05aac24c545e" providerId="ADAL" clId="{88220C98-06DE-4138-8349-F52C551950B5}" dt="2022-04-11T15:32:29.565" v="281"/>
        <pc:sldMkLst>
          <pc:docMk/>
          <pc:sldMk cId="494241458" sldId="1898"/>
        </pc:sldMkLst>
      </pc:sldChg>
      <pc:sldChg chg="modSp add">
        <pc:chgData name="Khattab, Sherif" userId="c83b1e15-36f3-4f46-aceb-05aac24c545e" providerId="ADAL" clId="{88220C98-06DE-4138-8349-F52C551950B5}" dt="2022-04-11T18:00:11.123" v="691" actId="20577"/>
        <pc:sldMkLst>
          <pc:docMk/>
          <pc:sldMk cId="856204603" sldId="1899"/>
        </pc:sldMkLst>
        <pc:spChg chg="mod">
          <ac:chgData name="Khattab, Sherif" userId="c83b1e15-36f3-4f46-aceb-05aac24c545e" providerId="ADAL" clId="{88220C98-06DE-4138-8349-F52C551950B5}" dt="2022-04-11T18:00:02.001" v="687" actId="207"/>
          <ac:spMkLst>
            <pc:docMk/>
            <pc:sldMk cId="856204603" sldId="1899"/>
            <ac:spMk id="312" creationId="{00000000-0000-0000-0000-000000000000}"/>
          </ac:spMkLst>
        </pc:spChg>
        <pc:spChg chg="mod">
          <ac:chgData name="Khattab, Sherif" userId="c83b1e15-36f3-4f46-aceb-05aac24c545e" providerId="ADAL" clId="{88220C98-06DE-4138-8349-F52C551950B5}" dt="2022-04-11T18:00:11.123" v="691" actId="20577"/>
          <ac:spMkLst>
            <pc:docMk/>
            <pc:sldMk cId="856204603" sldId="1899"/>
            <ac:spMk id="313" creationId="{00000000-0000-0000-0000-000000000000}"/>
          </ac:spMkLst>
        </pc:spChg>
      </pc:sldChg>
      <pc:sldChg chg="add del">
        <pc:chgData name="Khattab, Sherif" userId="c83b1e15-36f3-4f46-aceb-05aac24c545e" providerId="ADAL" clId="{88220C98-06DE-4138-8349-F52C551950B5}" dt="2022-04-11T17:59:54.728" v="685"/>
        <pc:sldMkLst>
          <pc:docMk/>
          <pc:sldMk cId="3306453409" sldId="1899"/>
        </pc:sldMkLst>
      </pc:sldChg>
      <pc:sldChg chg="modSp new mod">
        <pc:chgData name="Khattab, Sherif" userId="c83b1e15-36f3-4f46-aceb-05aac24c545e" providerId="ADAL" clId="{88220C98-06DE-4138-8349-F52C551950B5}" dt="2022-04-11T18:05:09.125" v="1443" actId="20577"/>
        <pc:sldMkLst>
          <pc:docMk/>
          <pc:sldMk cId="4051469602" sldId="1900"/>
        </pc:sldMkLst>
        <pc:spChg chg="mod">
          <ac:chgData name="Khattab, Sherif" userId="c83b1e15-36f3-4f46-aceb-05aac24c545e" providerId="ADAL" clId="{88220C98-06DE-4138-8349-F52C551950B5}" dt="2022-04-11T18:01:39.761" v="730" actId="20577"/>
          <ac:spMkLst>
            <pc:docMk/>
            <pc:sldMk cId="4051469602" sldId="1900"/>
            <ac:spMk id="2" creationId="{6167C53B-449A-4B71-BFD7-F6D6E59560C5}"/>
          </ac:spMkLst>
        </pc:spChg>
        <pc:spChg chg="mod">
          <ac:chgData name="Khattab, Sherif" userId="c83b1e15-36f3-4f46-aceb-05aac24c545e" providerId="ADAL" clId="{88220C98-06DE-4138-8349-F52C551950B5}" dt="2022-04-11T18:05:09.125" v="1443" actId="20577"/>
          <ac:spMkLst>
            <pc:docMk/>
            <pc:sldMk cId="4051469602" sldId="1900"/>
            <ac:spMk id="3" creationId="{4A76AD41-1A30-4837-BE27-55A3F99BE3C6}"/>
          </ac:spMkLst>
        </pc:spChg>
      </pc:sldChg>
      <pc:sldChg chg="modSp new mod">
        <pc:chgData name="Khattab, Sherif" userId="c83b1e15-36f3-4f46-aceb-05aac24c545e" providerId="ADAL" clId="{88220C98-06DE-4138-8349-F52C551950B5}" dt="2022-04-11T18:05:26.283" v="1451"/>
        <pc:sldMkLst>
          <pc:docMk/>
          <pc:sldMk cId="1841128515" sldId="1901"/>
        </pc:sldMkLst>
        <pc:spChg chg="mod">
          <ac:chgData name="Khattab, Sherif" userId="c83b1e15-36f3-4f46-aceb-05aac24c545e" providerId="ADAL" clId="{88220C98-06DE-4138-8349-F52C551950B5}" dt="2022-04-11T18:05:26.283" v="1451"/>
          <ac:spMkLst>
            <pc:docMk/>
            <pc:sldMk cId="1841128515" sldId="1901"/>
            <ac:spMk id="2" creationId="{10459C34-DB48-4E20-85EE-10883E65C345}"/>
          </ac:spMkLst>
        </pc:spChg>
        <pc:spChg chg="mod">
          <ac:chgData name="Khattab, Sherif" userId="c83b1e15-36f3-4f46-aceb-05aac24c545e" providerId="ADAL" clId="{88220C98-06DE-4138-8349-F52C551950B5}" dt="2022-04-11T18:05:19.528" v="1450" actId="12"/>
          <ac:spMkLst>
            <pc:docMk/>
            <pc:sldMk cId="1841128515" sldId="1901"/>
            <ac:spMk id="3" creationId="{5B296770-62D6-488B-B2B7-0EE80830EC75}"/>
          </ac:spMkLst>
        </pc:spChg>
      </pc:sldChg>
      <pc:sldMasterChg chg="del delSldLayout">
        <pc:chgData name="Khattab, Sherif" userId="c83b1e15-36f3-4f46-aceb-05aac24c545e" providerId="ADAL" clId="{88220C98-06DE-4138-8349-F52C551950B5}" dt="2022-04-11T15:28:42.015" v="236" actId="47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88220C98-06DE-4138-8349-F52C551950B5}" dt="2022-04-11T15:28:42.015" v="236" actId="47"/>
          <pc:sldLayoutMkLst>
            <pc:docMk/>
            <pc:sldMasterMk cId="2216678085" sldId="2147483660"/>
            <pc:sldLayoutMk cId="1666826863" sldId="2147483686"/>
          </pc:sldLayoutMkLst>
        </pc:sldLayoutChg>
      </pc:sldMasterChg>
      <pc:sldMasterChg chg="del delSldLayout">
        <pc:chgData name="Khattab, Sherif" userId="c83b1e15-36f3-4f46-aceb-05aac24c545e" providerId="ADAL" clId="{88220C98-06DE-4138-8349-F52C551950B5}" dt="2022-03-30T16:29:29.727" v="0" actId="2696"/>
        <pc:sldMasterMkLst>
          <pc:docMk/>
          <pc:sldMasterMk cId="837881348" sldId="2147483735"/>
        </pc:sldMasterMkLst>
        <pc:sldLayoutChg chg="del">
          <pc:chgData name="Khattab, Sherif" userId="c83b1e15-36f3-4f46-aceb-05aac24c545e" providerId="ADAL" clId="{88220C98-06DE-4138-8349-F52C551950B5}" dt="2022-03-30T16:29:29.727" v="0" actId="2696"/>
          <pc:sldLayoutMkLst>
            <pc:docMk/>
            <pc:sldMasterMk cId="837881348" sldId="2147483735"/>
            <pc:sldLayoutMk cId="2231739332" sldId="2147483736"/>
          </pc:sldLayoutMkLst>
        </pc:sldLayoutChg>
        <pc:sldLayoutChg chg="del">
          <pc:chgData name="Khattab, Sherif" userId="c83b1e15-36f3-4f46-aceb-05aac24c545e" providerId="ADAL" clId="{88220C98-06DE-4138-8349-F52C551950B5}" dt="2022-03-30T16:29:29.727" v="0" actId="2696"/>
          <pc:sldLayoutMkLst>
            <pc:docMk/>
            <pc:sldMasterMk cId="837881348" sldId="2147483735"/>
            <pc:sldLayoutMk cId="1116677615" sldId="2147483737"/>
          </pc:sldLayoutMkLst>
        </pc:sldLayoutChg>
        <pc:sldLayoutChg chg="del">
          <pc:chgData name="Khattab, Sherif" userId="c83b1e15-36f3-4f46-aceb-05aac24c545e" providerId="ADAL" clId="{88220C98-06DE-4138-8349-F52C551950B5}" dt="2022-03-30T16:29:29.727" v="0" actId="2696"/>
          <pc:sldLayoutMkLst>
            <pc:docMk/>
            <pc:sldMasterMk cId="837881348" sldId="2147483735"/>
            <pc:sldLayoutMk cId="3112033147" sldId="2147483738"/>
          </pc:sldLayoutMkLst>
        </pc:sldLayoutChg>
        <pc:sldLayoutChg chg="del">
          <pc:chgData name="Khattab, Sherif" userId="c83b1e15-36f3-4f46-aceb-05aac24c545e" providerId="ADAL" clId="{88220C98-06DE-4138-8349-F52C551950B5}" dt="2022-03-30T16:29:29.727" v="0" actId="2696"/>
          <pc:sldLayoutMkLst>
            <pc:docMk/>
            <pc:sldMasterMk cId="837881348" sldId="2147483735"/>
            <pc:sldLayoutMk cId="1137855425" sldId="2147483739"/>
          </pc:sldLayoutMkLst>
        </pc:sldLayoutChg>
        <pc:sldLayoutChg chg="del">
          <pc:chgData name="Khattab, Sherif" userId="c83b1e15-36f3-4f46-aceb-05aac24c545e" providerId="ADAL" clId="{88220C98-06DE-4138-8349-F52C551950B5}" dt="2022-03-30T16:29:29.727" v="0" actId="2696"/>
          <pc:sldLayoutMkLst>
            <pc:docMk/>
            <pc:sldMasterMk cId="837881348" sldId="2147483735"/>
            <pc:sldLayoutMk cId="2562148072" sldId="2147483740"/>
          </pc:sldLayoutMkLst>
        </pc:sldLayoutChg>
        <pc:sldLayoutChg chg="del">
          <pc:chgData name="Khattab, Sherif" userId="c83b1e15-36f3-4f46-aceb-05aac24c545e" providerId="ADAL" clId="{88220C98-06DE-4138-8349-F52C551950B5}" dt="2022-03-30T16:29:29.727" v="0" actId="2696"/>
          <pc:sldLayoutMkLst>
            <pc:docMk/>
            <pc:sldMasterMk cId="837881348" sldId="2147483735"/>
            <pc:sldLayoutMk cId="1581545346" sldId="2147483741"/>
          </pc:sldLayoutMkLst>
        </pc:sldLayoutChg>
      </pc:sldMasterChg>
      <pc:sldMasterChg chg="del delSldLayout">
        <pc:chgData name="Khattab, Sherif" userId="c83b1e15-36f3-4f46-aceb-05aac24c545e" providerId="ADAL" clId="{88220C98-06DE-4138-8349-F52C551950B5}" dt="2022-04-11T16:38:16.140" v="494" actId="47"/>
        <pc:sldMasterMkLst>
          <pc:docMk/>
          <pc:sldMasterMk cId="320149216" sldId="2147483750"/>
        </pc:sldMasterMkLst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1455137427" sldId="2147483751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3420013707" sldId="2147483752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3858237915" sldId="2147483753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358082567" sldId="2147483754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870046214" sldId="2147483755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3198095647" sldId="2147483756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2355636078" sldId="2147483757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1180892822" sldId="2147483758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45573982" sldId="2147483759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1391351220" sldId="2147483760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1076352317" sldId="2147483761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1247831140" sldId="2147483762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914845328" sldId="2147483763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3694564629" sldId="2147483764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2014767876" sldId="2147483765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605212296" sldId="2147483766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4139270605" sldId="2147483767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3928914293" sldId="2147483768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2329010150" sldId="2147483769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527680341" sldId="2147483770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4010417782" sldId="2147483771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1809100223" sldId="2147483772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1079159016" sldId="2147483773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3293713556" sldId="2147483774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734844465" sldId="2147483775"/>
          </pc:sldLayoutMkLst>
        </pc:sldLayoutChg>
        <pc:sldLayoutChg chg="del">
          <pc:chgData name="Khattab, Sherif" userId="c83b1e15-36f3-4f46-aceb-05aac24c545e" providerId="ADAL" clId="{88220C98-06DE-4138-8349-F52C551950B5}" dt="2022-04-11T16:38:16.140" v="494" actId="47"/>
          <pc:sldLayoutMkLst>
            <pc:docMk/>
            <pc:sldMasterMk cId="320149216" sldId="2147483750"/>
            <pc:sldLayoutMk cId="1138272685" sldId="2147483776"/>
          </pc:sldLayoutMkLst>
        </pc:sldLayoutChg>
      </pc:sldMaster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0A79BEBE-0168-194A-88FE-615F4CE74917}"/>
    <pc:docChg chg="addSld delSld modSld delMainMaster">
      <pc:chgData name="Khattab, Sherif" userId="c83b1e15-36f3-4f46-aceb-05aac24c545e" providerId="ADAL" clId="{0A79BEBE-0168-194A-88FE-615F4CE74917}" dt="2021-12-01T13:20:07.924" v="38" actId="20577"/>
      <pc:docMkLst>
        <pc:docMk/>
      </pc:docMkLst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A79BEBE-0168-194A-88FE-615F4CE74917}" dt="2021-12-01T13:14:52.467" v="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A79BEBE-0168-194A-88FE-615F4CE74917}" dt="2021-12-01T13:14:52.467" v="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374057061" sldId="498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823856332" sldId="499"/>
        </pc:sldMkLst>
      </pc:sldChg>
      <pc:sldChg chg="add del">
        <pc:chgData name="Khattab, Sherif" userId="c83b1e15-36f3-4f46-aceb-05aac24c545e" providerId="ADAL" clId="{0A79BEBE-0168-194A-88FE-615F4CE74917}" dt="2021-12-01T13:19:27.978" v="12"/>
        <pc:sldMkLst>
          <pc:docMk/>
          <pc:sldMk cId="2204333460" sldId="513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1241308872" sldId="1860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715873185" sldId="1867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599054214" sldId="1868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971115291" sldId="1873"/>
        </pc:sldMkLst>
      </pc:sldChg>
      <pc:sldChg chg="modSp mod">
        <pc:chgData name="Khattab, Sherif" userId="c83b1e15-36f3-4f46-aceb-05aac24c545e" providerId="ADAL" clId="{0A79BEBE-0168-194A-88FE-615F4CE74917}" dt="2021-12-01T13:20:07.924" v="38" actId="20577"/>
        <pc:sldMkLst>
          <pc:docMk/>
          <pc:sldMk cId="1360368547" sldId="1874"/>
        </pc:sldMkLst>
        <pc:spChg chg="mod">
          <ac:chgData name="Khattab, Sherif" userId="c83b1e15-36f3-4f46-aceb-05aac24c545e" providerId="ADAL" clId="{0A79BEBE-0168-194A-88FE-615F4CE74917}" dt="2021-12-01T13:20:07.924" v="38" actId="20577"/>
          <ac:spMkLst>
            <pc:docMk/>
            <pc:sldMk cId="1360368547" sldId="1874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3238271961" sldId="1875"/>
        </pc:sldMkLst>
      </pc:sldChg>
      <pc:sldChg chg="del">
        <pc:chgData name="Khattab, Sherif" userId="c83b1e15-36f3-4f46-aceb-05aac24c545e" providerId="ADAL" clId="{0A79BEBE-0168-194A-88FE-615F4CE74917}" dt="2021-12-01T13:19:06.181" v="11" actId="2696"/>
        <pc:sldMkLst>
          <pc:docMk/>
          <pc:sldMk cId="2539087927" sldId="1876"/>
        </pc:sldMkLst>
      </pc:sldChg>
      <pc:sldChg chg="modSp new mod">
        <pc:chgData name="Khattab, Sherif" userId="c83b1e15-36f3-4f46-aceb-05aac24c545e" providerId="ADAL" clId="{0A79BEBE-0168-194A-88FE-615F4CE74917}" dt="2021-12-01T13:20:00.872" v="37" actId="20577"/>
        <pc:sldMkLst>
          <pc:docMk/>
          <pc:sldMk cId="2399118134" sldId="1883"/>
        </pc:sldMkLst>
        <pc:spChg chg="mod">
          <ac:chgData name="Khattab, Sherif" userId="c83b1e15-36f3-4f46-aceb-05aac24c545e" providerId="ADAL" clId="{0A79BEBE-0168-194A-88FE-615F4CE74917}" dt="2021-12-01T13:20:00.872" v="37" actId="20577"/>
          <ac:spMkLst>
            <pc:docMk/>
            <pc:sldMk cId="2399118134" sldId="1883"/>
            <ac:spMk id="2" creationId="{86E8F6FC-3881-DA4E-A402-B5A0F98F0B63}"/>
          </ac:spMkLst>
        </pc:spChg>
      </pc:sldChg>
      <pc:sldMasterChg chg="del delSldLayout">
        <pc:chgData name="Khattab, Sherif" userId="c83b1e15-36f3-4f46-aceb-05aac24c545e" providerId="ADAL" clId="{0A79BEBE-0168-194A-88FE-615F4CE74917}" dt="2021-12-01T13:19:06.181" v="11" actId="2696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2780416151" sldId="2147483728"/>
            <pc:sldLayoutMk cId="963592071" sldId="2147483729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2780416151" sldId="2147483728"/>
            <pc:sldLayoutMk cId="884862659" sldId="2147483730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2780416151" sldId="2147483728"/>
            <pc:sldLayoutMk cId="1563278400" sldId="2147483731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2780416151" sldId="2147483728"/>
            <pc:sldLayoutMk cId="1456309870" sldId="2147483732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2780416151" sldId="2147483728"/>
            <pc:sldLayoutMk cId="3201881924" sldId="2147483733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2780416151" sldId="2147483728"/>
            <pc:sldLayoutMk cId="1815319178" sldId="2147483734"/>
          </pc:sldLayoutMkLst>
        </pc:sldLayoutChg>
      </pc:sldMasterChg>
      <pc:sldMasterChg chg="del delSldLayout">
        <pc:chgData name="Khattab, Sherif" userId="c83b1e15-36f3-4f46-aceb-05aac24c545e" providerId="ADAL" clId="{0A79BEBE-0168-194A-88FE-615F4CE74917}" dt="2021-12-01T13:19:06.181" v="11" actId="2696"/>
        <pc:sldMasterMkLst>
          <pc:docMk/>
          <pc:sldMasterMk cId="3580833408" sldId="2147483742"/>
        </pc:sldMasterMkLst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3580833408" sldId="2147483742"/>
            <pc:sldLayoutMk cId="107035518" sldId="2147483743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3580833408" sldId="2147483742"/>
            <pc:sldLayoutMk cId="3842444209" sldId="2147483744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3580833408" sldId="2147483742"/>
            <pc:sldLayoutMk cId="2954473650" sldId="2147483745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3580833408" sldId="2147483742"/>
            <pc:sldLayoutMk cId="3732326920" sldId="2147483746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3580833408" sldId="2147483742"/>
            <pc:sldLayoutMk cId="3484421435" sldId="2147483747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3580833408" sldId="2147483742"/>
            <pc:sldLayoutMk cId="1173458684" sldId="2147483748"/>
          </pc:sldLayoutMkLst>
        </pc:sldLayoutChg>
      </pc:sldMasterChg>
      <pc:sldMasterChg chg="del delSldLayout">
        <pc:chgData name="Khattab, Sherif" userId="c83b1e15-36f3-4f46-aceb-05aac24c545e" providerId="ADAL" clId="{0A79BEBE-0168-194A-88FE-615F4CE74917}" dt="2021-12-01T13:19:06.181" v="11" actId="2696"/>
        <pc:sldMasterMkLst>
          <pc:docMk/>
          <pc:sldMasterMk cId="561575332" sldId="2147483749"/>
        </pc:sldMasterMkLst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561575332" sldId="2147483749"/>
            <pc:sldLayoutMk cId="1567785119" sldId="2147483750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561575332" sldId="2147483749"/>
            <pc:sldLayoutMk cId="1424510930" sldId="2147483751"/>
          </pc:sldLayoutMkLst>
        </pc:sldLayoutChg>
        <pc:sldLayoutChg chg="del">
          <pc:chgData name="Khattab, Sherif" userId="c83b1e15-36f3-4f46-aceb-05aac24c545e" providerId="ADAL" clId="{0A79BEBE-0168-194A-88FE-615F4CE74917}" dt="2021-12-01T13:19:06.181" v="11" actId="2696"/>
          <pc:sldLayoutMkLst>
            <pc:docMk/>
            <pc:sldMasterMk cId="561575332" sldId="2147483749"/>
            <pc:sldLayoutMk cId="61022366" sldId="2147483752"/>
          </pc:sldLayoutMkLst>
        </pc:sldLayoutChg>
      </pc:sldMasterChg>
    </pc:docChg>
  </pc:docChgLst>
  <pc:docChgLst>
    <pc:chgData name="Khattab, Sherif" userId="c83b1e15-36f3-4f46-aceb-05aac24c545e" providerId="ADAL" clId="{8770A144-32C5-2240-8EFE-CE1B206C871B}"/>
    <pc:docChg chg="custSel modSld">
      <pc:chgData name="Khattab, Sherif" userId="c83b1e15-36f3-4f46-aceb-05aac24c545e" providerId="ADAL" clId="{8770A144-32C5-2240-8EFE-CE1B206C871B}" dt="2021-09-01T05:52:10.052" v="1" actId="478"/>
      <pc:docMkLst>
        <pc:docMk/>
      </pc:docMkLst>
      <pc:sldChg chg="delSp modSp mod">
        <pc:chgData name="Khattab, Sherif" userId="c83b1e15-36f3-4f46-aceb-05aac24c545e" providerId="ADAL" clId="{8770A144-32C5-2240-8EFE-CE1B206C871B}" dt="2021-09-01T05:52:10.052" v="1" actId="478"/>
        <pc:sldMkLst>
          <pc:docMk/>
          <pc:sldMk cId="1894775455" sldId="405"/>
        </pc:sldMkLst>
        <pc:spChg chg="mod">
          <ac:chgData name="Khattab, Sherif" userId="c83b1e15-36f3-4f46-aceb-05aac24c545e" providerId="ADAL" clId="{8770A144-32C5-2240-8EFE-CE1B206C871B}" dt="2021-09-01T05:52:07.411" v="0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8770A144-32C5-2240-8EFE-CE1B206C871B}" dt="2021-09-01T05:52:10.052" v="1" actId="478"/>
          <ac:spMkLst>
            <pc:docMk/>
            <pc:sldMk cId="1894775455" sldId="405"/>
            <ac:spMk id="5" creationId="{97CCB1ED-EA85-40B6-B4CC-08EBB7CF308B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2:23.013" v="354" actId="47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125131373" sldId="296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642509351" sldId="305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4282120946" sldId="331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323645996" sldId="335"/>
        </pc:sldMkLst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2209270529" sldId="1861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014859714" sldId="1863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1440734450" sldId="1864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4082975913" sldId="1865"/>
        </pc:sldMkLst>
      </pc:sldChg>
      <pc:sldChg chg="del">
        <pc:chgData name="Khattab, Sherif" userId="c83b1e15-36f3-4f46-aceb-05aac24c545e" providerId="ADAL" clId="{D1BBD97B-FC8D-49FB-A751-4F5D7192CEF9}" dt="2021-04-13T13:32:23.013" v="354" actId="47"/>
        <pc:sldMkLst>
          <pc:docMk/>
          <pc:sldMk cId="3586403115" sldId="1866"/>
        </pc:sldMkLst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d499ee7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d499ee7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64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d499ee7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d499ee7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011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0cd918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0cd918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065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0cd9181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0cd9181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79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0cd918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0cd9181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79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0cd918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90cd918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20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0cd9181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0cd9181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21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0cd9181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90cd9181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16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0cd9181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0cd9181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8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0cd9181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0cd9181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9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d499ee7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bd499ee7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0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d499ee7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d499ee7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271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d499ee7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d499ee7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GCD(1071, 462) = 21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students don't believe me, tell them to make a 1071 x 462 pixel image in paint and try it out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8790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821b5de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821b5de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81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821b5de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821b5de0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488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821b5de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821b5de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962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d499ee7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bd499ee7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757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821b5de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821b5de0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Solve for 3 (the end result and GCD)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solve for 6, substitute into prev result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Then solve for 15, </a:t>
            </a:r>
            <a:r>
              <a:rPr lang="en">
                <a:solidFill>
                  <a:schemeClr val="dk1"/>
                </a:solidFill>
              </a:rPr>
              <a:t>substitute into prev result</a:t>
            </a:r>
            <a:endParaRPr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Then solve for 21, substitute into prev result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466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0cd9181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90cd9181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43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0cd9181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0cd9181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91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0cd9181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0cd9181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Ready (( … )**13) % 77 in a python prompt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Advertise public key (n=77, e=37)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Request an encrypted message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does the mod n mean for possible messages to encrypt??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result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 through key gen process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 = 7, q = 11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= 77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err="1"/>
              <a:t>φ</a:t>
            </a:r>
            <a:r>
              <a:rPr lang="en"/>
              <a:t>(n) =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e to be 37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co-prime to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XGCD(60, 37) = 1 = 60 * -8 + 37 * 13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 = 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1465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d499ee7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bd499ee7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011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120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d08702a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bd08702a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looking for θ(y) or "linear"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3323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bd08702a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bd08702a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the size of our input?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Cost to multiple using gradeschool: n^2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422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d08702a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d08702a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89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d08702a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d08702a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905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69b04a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69b04a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520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d499ee7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bd499ee7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847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d499ee7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d499ee7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364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21b5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21b5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</a:t>
            </a:r>
            <a:r>
              <a:rPr lang="en" baseline="30000"/>
              <a:t>43</a:t>
            </a:r>
            <a:r>
              <a:rPr lang="en"/>
              <a:t> = 328256967394537077627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7418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d499ee7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d499ee7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2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d499ee7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bd499ee7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ROT3(OVALTINE) = LSXIQFKB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04311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0cd9181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0cd9181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935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0cd918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0cd918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454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0cd918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0cd918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30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0cd918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0cd918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64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0cd9181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0cd9181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4089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0cd9181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0cd9181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737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0cd9181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0cd9181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628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0cd918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0cd918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38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1496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0cd9181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0cd9181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018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d499ee7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bd499ee7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3991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0cd9181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0cd9181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5439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0cd9181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90cd9181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200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4606b2c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4606b2c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27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0cd9181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90cd9181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3724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0cd9181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90cd9181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0253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911aba9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911aba9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 use of crypto hashing to implement a hash table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8490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4606b2c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d4606b2c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8326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90cd9181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90cd9181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Discuss using modular hashing for digital signatures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61553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11aba9e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11aba9e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309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90cd9181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90cd9181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62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d499ee7_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d499ee7_1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90cd91818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90cd91818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4812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439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d499ee7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d499ee7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7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4606b2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d4606b2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 perfect forward secrecy.  Have students pick any other 5 character string and find the codeword.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Ex:  WORLD = (22, 14, 17, 11, 3)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 should be (1, 25, 22, 22, 4) = BZWWE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1512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d499ee7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d499ee7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91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52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623790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3124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6033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813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80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364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42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21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Consider the adversary to be anyone that could try to eavesdrop on Alice and Bob communicating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People in the same coffee shop as Alice or Bob as they talk over WiFi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Admins operating the network between Alice and Bob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And mirroring their traffic to the NSA…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Will have access to: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The </a:t>
            </a:r>
            <a:r>
              <a:rPr lang="en" i="1"/>
              <a:t>ciphertext</a:t>
            </a:r>
            <a:endParaRPr i="1"/>
          </a:p>
          <a:p>
            <a:pPr lvl="2">
              <a:lnSpc>
                <a:spcPct val="115000"/>
              </a:lnSpc>
            </a:pPr>
            <a:r>
              <a:rPr lang="en"/>
              <a:t>The encrypted message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The encryption algorithm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At least Alice and Bob should assume the adversary does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The key material is the only thing Bob knows that the adversary does not</a:t>
            </a: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Enter the adversary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368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504349" y="1418833"/>
            <a:ext cx="7357948" cy="254290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Early, classic encryption scheme: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Caesar cipher: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“Shift” the alphabet by a set amount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Use this shifted alphabet to send messages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The “key” is the amount the alphabet is shifted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Cryptography has been around for some time</a:t>
            </a:r>
            <a:endParaRPr/>
          </a:p>
        </p:txBody>
      </p:sp>
      <p:pic>
        <p:nvPicPr>
          <p:cNvPr id="72" name="Google Shape;72;p11" descr="Gaius_Julius_Caesar_(100-44_BC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356" y="2660118"/>
            <a:ext cx="1577852" cy="25518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2588032" y="4787218"/>
            <a:ext cx="4649091" cy="129029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ABCDEFGHIJKLMNOPQRSTUVWXYZ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XYZABCDEFGHIJKLMNOPQRSTUVW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7406331" y="1418834"/>
            <a:ext cx="2523726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Yes, that Caesar</a:t>
            </a:r>
            <a:endParaRPr/>
          </a:p>
        </p:txBody>
      </p:sp>
      <p:cxnSp>
        <p:nvCxnSpPr>
          <p:cNvPr id="75" name="Google Shape;75;p11"/>
          <p:cNvCxnSpPr>
            <a:stCxn id="74" idx="2"/>
            <a:endCxn id="72" idx="0"/>
          </p:cNvCxnSpPr>
          <p:nvPr/>
        </p:nvCxnSpPr>
        <p:spPr>
          <a:xfrm>
            <a:off x="8668195" y="2174895"/>
            <a:ext cx="149096" cy="48530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177259" y="3870767"/>
            <a:ext cx="2523726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Alphabet</a:t>
            </a:r>
            <a:endParaRPr/>
          </a:p>
        </p:txBody>
      </p:sp>
      <p:cxnSp>
        <p:nvCxnSpPr>
          <p:cNvPr id="77" name="Google Shape;77;p11"/>
          <p:cNvCxnSpPr>
            <a:stCxn id="76" idx="2"/>
          </p:cNvCxnSpPr>
          <p:nvPr/>
        </p:nvCxnSpPr>
        <p:spPr>
          <a:xfrm>
            <a:off x="1439121" y="4626828"/>
            <a:ext cx="1198060" cy="48100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5802776" y="6466975"/>
            <a:ext cx="2523726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Shift 3</a:t>
            </a:r>
            <a:endParaRPr/>
          </a:p>
        </p:txBody>
      </p:sp>
      <p:cxnSp>
        <p:nvCxnSpPr>
          <p:cNvPr id="79" name="Google Shape;79;p11"/>
          <p:cNvCxnSpPr>
            <a:stCxn id="78" idx="1"/>
          </p:cNvCxnSpPr>
          <p:nvPr/>
        </p:nvCxnSpPr>
        <p:spPr>
          <a:xfrm rot="10800000">
            <a:off x="5225565" y="5901170"/>
            <a:ext cx="577211" cy="94383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307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BRUTE FORCE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Try every possible shift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25 options for the English alphabet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255 for ASCII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OK, let's make it harder to brute force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Instead of using a shifted alphabet, let's use a random permutation of the alphabet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Key is now this permutation, not just a shift value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 size alphabet means R! possible permutations!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By modern standards, incredibly easy to crack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5340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504349" y="2104588"/>
            <a:ext cx="9068753" cy="513638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Just requires a bit more sophisticated of an algorithm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Analyzing encrypted English for example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Sentences have a given structure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Character frequencies are skewed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Essentially playing Wheel of Fortune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By modern standards, incredibly easy to crack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4591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One-time pads</a:t>
            </a:r>
            <a:endParaRPr/>
          </a:p>
          <a:p>
            <a:pPr lvl="1"/>
            <a:r>
              <a:rPr lang="en"/>
              <a:t>List of one-time use keys (called a </a:t>
            </a:r>
            <a:r>
              <a:rPr lang="en" i="1"/>
              <a:t>pad</a:t>
            </a:r>
            <a:r>
              <a:rPr lang="en"/>
              <a:t>) here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To send a message:</a:t>
            </a:r>
            <a:endParaRPr/>
          </a:p>
          <a:p>
            <a:pPr lvl="1"/>
            <a:r>
              <a:rPr lang="en"/>
              <a:t>Take an unused pad</a:t>
            </a:r>
            <a:endParaRPr/>
          </a:p>
          <a:p>
            <a:pPr lvl="1"/>
            <a:r>
              <a:rPr lang="en"/>
              <a:t>Use modular addition to combine key with message</a:t>
            </a:r>
            <a:endParaRPr/>
          </a:p>
          <a:p>
            <a:pPr lvl="2"/>
            <a:r>
              <a:rPr lang="en"/>
              <a:t>For binary data, XOR</a:t>
            </a:r>
            <a:endParaRPr/>
          </a:p>
          <a:p>
            <a:pPr lvl="1"/>
            <a:r>
              <a:rPr lang="en"/>
              <a:t>Send to recipient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Upon receiving a message:</a:t>
            </a:r>
            <a:endParaRPr/>
          </a:p>
          <a:p>
            <a:pPr lvl="1"/>
            <a:r>
              <a:rPr lang="en"/>
              <a:t>Take the next pad</a:t>
            </a:r>
            <a:endParaRPr/>
          </a:p>
          <a:p>
            <a:pPr lvl="1"/>
            <a:r>
              <a:rPr lang="en"/>
              <a:t>Use modular subtraction to combine key with message</a:t>
            </a:r>
            <a:endParaRPr/>
          </a:p>
          <a:p>
            <a:pPr lvl="2"/>
            <a:r>
              <a:rPr lang="en"/>
              <a:t>For binary data, XOR</a:t>
            </a:r>
            <a:endParaRPr/>
          </a:p>
          <a:p>
            <a:pPr lvl="1"/>
            <a:r>
              <a:rPr lang="en"/>
              <a:t>Read result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Proven to provide perfect secrecy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 is a good cipher?</a:t>
            </a:r>
            <a:endParaRPr/>
          </a:p>
        </p:txBody>
      </p:sp>
      <p:pic>
        <p:nvPicPr>
          <p:cNvPr id="101" name="Google Shape;101;p14" descr="Claude_Shannon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550" y="5301315"/>
            <a:ext cx="2024976" cy="2025003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43912-1683-4012-8802-7D1FC1E91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42" y="5903860"/>
            <a:ext cx="4532267" cy="13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8910-2C17-4008-B670-B35A610E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2CBD-E32F-4A58-982F-DB88887FE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EE980-9E3B-4F4E-9BDB-6E2D2F19FA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D13EB-B3D6-43D8-9875-6816D627D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6CB0C-C1FF-4402-A598-23BE7E03A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6"/>
          <a:stretch/>
        </p:blipFill>
        <p:spPr>
          <a:xfrm>
            <a:off x="356960" y="1045028"/>
            <a:ext cx="9672880" cy="60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9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504349" y="1184500"/>
            <a:ext cx="9068753" cy="137393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/>
              <a:t>Encoding:</a:t>
            </a:r>
            <a:endParaRPr sz="2204"/>
          </a:p>
          <a:p>
            <a:pPr marL="0" indent="0">
              <a:buNone/>
            </a:pPr>
            <a:r>
              <a:rPr lang="en" sz="1543">
                <a:latin typeface="Consolas"/>
                <a:ea typeface="Consolas"/>
                <a:cs typeface="Consolas"/>
                <a:sym typeface="Consolas"/>
              </a:rPr>
              <a:t>  0  1  2  3  4  5  6  7  8  9 10 11 12 13 14 15 16 17 18 19 20 21 22 23 24 25</a:t>
            </a:r>
            <a:endParaRPr sz="1543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543">
                <a:latin typeface="Consolas"/>
                <a:ea typeface="Consolas"/>
                <a:cs typeface="Consolas"/>
                <a:sym typeface="Consolas"/>
              </a:rPr>
              <a:t>  A  B  C  D  E  F  G  H  I  J  K  L  M  N  O  P  Q  R  S  T  U  V  W  X  Y  Z</a:t>
            </a:r>
            <a:endParaRPr sz="1543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One-time pad example</a:t>
            </a: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2214823" y="3099197"/>
            <a:ext cx="2526371" cy="4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7  4 11 11 14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504349" y="2606618"/>
            <a:ext cx="4236845" cy="492580"/>
            <a:chOff x="457200" y="2575550"/>
            <a:chExt cx="3844800" cy="447000"/>
          </a:xfrm>
        </p:grpSpPr>
        <p:sp>
          <p:nvSpPr>
            <p:cNvPr id="112" name="Google Shape;112;p15"/>
            <p:cNvSpPr/>
            <p:nvPr/>
          </p:nvSpPr>
          <p:spPr>
            <a:xfrm>
              <a:off x="2009400" y="2575550"/>
              <a:ext cx="22926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Tx/>
                <a:buNone/>
                <a:tabLst/>
                <a:defRPr/>
              </a:pPr>
              <a:r>
                <a:rPr kumimoji="0" lang="en" sz="198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  H  E  L  L  O</a:t>
              </a:r>
              <a:endParaRPr kumimoji="0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457200" y="2575550"/>
              <a:ext cx="15522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Message: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5934818" y="2558434"/>
            <a:ext cx="3495001" cy="492580"/>
            <a:chOff x="5385175" y="2531825"/>
            <a:chExt cx="3171600" cy="447000"/>
          </a:xfrm>
        </p:grpSpPr>
        <p:sp>
          <p:nvSpPr>
            <p:cNvPr id="115" name="Google Shape;115;p15"/>
            <p:cNvSpPr/>
            <p:nvPr/>
          </p:nvSpPr>
          <p:spPr>
            <a:xfrm>
              <a:off x="6264175" y="2531825"/>
              <a:ext cx="22926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  Q  J  C  W  T</a:t>
              </a:r>
              <a:endParaRPr kumimoji="0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385175" y="2531825"/>
              <a:ext cx="8790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Pad: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17" name="Google Shape;117;p15"/>
          <p:cNvSpPr/>
          <p:nvPr/>
        </p:nvSpPr>
        <p:spPr>
          <a:xfrm>
            <a:off x="2214823" y="4084356"/>
            <a:ext cx="2526371" cy="4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23 13 13  7  7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8" name="Google Shape;118;p15"/>
          <p:cNvGrpSpPr/>
          <p:nvPr/>
        </p:nvGrpSpPr>
        <p:grpSpPr>
          <a:xfrm>
            <a:off x="1829354" y="3591777"/>
            <a:ext cx="4278500" cy="492910"/>
            <a:chOff x="1659600" y="4185475"/>
            <a:chExt cx="3882600" cy="447300"/>
          </a:xfrm>
        </p:grpSpPr>
        <p:sp>
          <p:nvSpPr>
            <p:cNvPr id="119" name="Google Shape;119;p15"/>
            <p:cNvSpPr/>
            <p:nvPr/>
          </p:nvSpPr>
          <p:spPr>
            <a:xfrm>
              <a:off x="2009400" y="4185475"/>
              <a:ext cx="22926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 16  9  2 22 19</a:t>
              </a:r>
              <a:endParaRPr kumimoji="0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659600" y="4185475"/>
              <a:ext cx="3498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+</a:t>
              </a:r>
              <a:endParaRPr kumimoji="0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302000" y="4185475"/>
              <a:ext cx="12402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(mod 26)</a:t>
              </a:r>
              <a:endParaRPr kumimoji="0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22" name="Google Shape;122;p15"/>
            <p:cNvCxnSpPr/>
            <p:nvPr/>
          </p:nvCxnSpPr>
          <p:spPr>
            <a:xfrm>
              <a:off x="1858675" y="4632175"/>
              <a:ext cx="3526500" cy="6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15"/>
          <p:cNvSpPr/>
          <p:nvPr/>
        </p:nvSpPr>
        <p:spPr>
          <a:xfrm>
            <a:off x="6903448" y="3051014"/>
            <a:ext cx="2526371" cy="4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16  9  2 22 19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4" name="Google Shape;124;p15"/>
          <p:cNvGrpSpPr/>
          <p:nvPr/>
        </p:nvGrpSpPr>
        <p:grpSpPr>
          <a:xfrm>
            <a:off x="504349" y="4455278"/>
            <a:ext cx="4236845" cy="735894"/>
            <a:chOff x="457200" y="4253150"/>
            <a:chExt cx="3844800" cy="667800"/>
          </a:xfrm>
        </p:grpSpPr>
        <p:sp>
          <p:nvSpPr>
            <p:cNvPr id="125" name="Google Shape;125;p15"/>
            <p:cNvSpPr/>
            <p:nvPr/>
          </p:nvSpPr>
          <p:spPr>
            <a:xfrm>
              <a:off x="2009400" y="4363550"/>
              <a:ext cx="22926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  X  N  N  H  H</a:t>
              </a:r>
              <a:endParaRPr kumimoji="0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57200" y="4253150"/>
              <a:ext cx="1552200" cy="6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Encrypted</a:t>
              </a:r>
              <a:b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Message: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>
            <a:off x="1829354" y="5561764"/>
            <a:ext cx="4278500" cy="492910"/>
            <a:chOff x="1659600" y="4185475"/>
            <a:chExt cx="3882600" cy="447300"/>
          </a:xfrm>
        </p:grpSpPr>
        <p:sp>
          <p:nvSpPr>
            <p:cNvPr id="128" name="Google Shape;128;p15"/>
            <p:cNvSpPr/>
            <p:nvPr/>
          </p:nvSpPr>
          <p:spPr>
            <a:xfrm>
              <a:off x="2009400" y="4185475"/>
              <a:ext cx="22926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 16  9  2 22 19</a:t>
              </a:r>
              <a:endParaRPr kumimoji="0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659600" y="4185475"/>
              <a:ext cx="3498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-</a:t>
              </a:r>
              <a:endParaRPr kumimoji="0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302000" y="4185475"/>
              <a:ext cx="12402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661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(mod 26)</a:t>
              </a:r>
              <a:endParaRPr kumimoji="0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131" name="Google Shape;131;p15"/>
            <p:cNvCxnSpPr/>
            <p:nvPr/>
          </p:nvCxnSpPr>
          <p:spPr>
            <a:xfrm>
              <a:off x="1858675" y="4632175"/>
              <a:ext cx="3526500" cy="600"/>
            </a:xfrm>
            <a:prstGeom prst="straightConnector1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2" name="Google Shape;132;p15"/>
          <p:cNvSpPr/>
          <p:nvPr/>
        </p:nvSpPr>
        <p:spPr>
          <a:xfrm>
            <a:off x="2214823" y="6054013"/>
            <a:ext cx="2526371" cy="4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7  4 11 11 14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2214823" y="6547254"/>
            <a:ext cx="2526371" cy="4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H  E  L  L  O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2214823" y="5069516"/>
            <a:ext cx="2526371" cy="49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23 13 13  7  7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312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43D1-88DE-4340-A84B-7F7A7649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64C5-2D4D-4302-A070-A07A5C63C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04D21-9386-4F86-B1AA-915C8F9947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9688A-A24D-4703-8AA5-80687D70A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E3705-37B6-4290-BC93-00E3B250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1242486"/>
            <a:ext cx="8313964" cy="55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F4DF-5D51-418D-8289-D6E146AA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D49DA-B48A-408B-B74A-B73B6DB1A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F3C5B-FC36-4691-8E47-44FFC20384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65011-8E49-48F8-AD86-DCC5F8F47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EB424-F64F-42BE-8F94-9A3CFDA2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" y="1124997"/>
            <a:ext cx="8758101" cy="5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98EC-5A26-4906-83BE-1A3AF996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5D21-2714-47B9-9CBE-43AD5F23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0A7F5-4D84-4A97-9BD0-AEDF0FB72D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1E91D-632F-438C-BA90-09D46E850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3D66D-EFBA-4EA1-A456-26A1DB3A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942944"/>
            <a:ext cx="8856073" cy="59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9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11 due on 4/11</a:t>
            </a:r>
          </a:p>
          <a:p>
            <a:pPr lvl="1"/>
            <a:r>
              <a:rPr lang="en-US" dirty="0"/>
              <a:t>Lab 11 due on 4/15</a:t>
            </a:r>
          </a:p>
          <a:p>
            <a:pPr lvl="1"/>
            <a:r>
              <a:rPr lang="en-US" dirty="0"/>
              <a:t>Homework 12 due on 4/18</a:t>
            </a:r>
          </a:p>
          <a:p>
            <a:pPr lvl="1"/>
            <a:r>
              <a:rPr lang="en-US" dirty="0"/>
              <a:t>Assignment 3 and 4 due on 4/18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504349" y="2285450"/>
            <a:ext cx="9068753" cy="495521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Pads must be truly random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Both sender and receiver must have a matched list of pads in the appropriate order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Once you run out of pads, no more messages can be sent</a:t>
            </a:r>
            <a:endParaRPr dirty="0"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Difficulties with one-time pads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8487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504349" y="3361576"/>
            <a:ext cx="9068753" cy="387914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 dirty="0"/>
              <a:t>E.g., DES, AES, Blowfish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Users share a single </a:t>
            </a:r>
            <a:r>
              <a:rPr lang="en" i="1" dirty="0"/>
              <a:t>key</a:t>
            </a:r>
            <a:endParaRPr i="1" dirty="0"/>
          </a:p>
          <a:p>
            <a:pPr lvl="1"/>
            <a:r>
              <a:rPr lang="en" dirty="0"/>
              <a:t>Numbers of a given bitlength (e.g., 128, 256)</a:t>
            </a:r>
            <a:endParaRPr dirty="0"/>
          </a:p>
          <a:p>
            <a:pPr lvl="1"/>
            <a:r>
              <a:rPr lang="en" dirty="0"/>
              <a:t>Key is used to encrypt/decrypt many messages back and forth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Encryptions/decryptions will be fast</a:t>
            </a:r>
            <a:endParaRPr dirty="0"/>
          </a:p>
          <a:p>
            <a:pPr lvl="1"/>
            <a:r>
              <a:rPr lang="en" dirty="0"/>
              <a:t>Typically linear in the size the input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Ciphertext should appear random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Best way to recover plaintext should be a brute force attack on the encryption key</a:t>
            </a:r>
            <a:endParaRPr dirty="0"/>
          </a:p>
          <a:p>
            <a:pPr lvl="1"/>
            <a:r>
              <a:rPr lang="en" dirty="0"/>
              <a:t>Which we have shown to be infeasible for 128bit AES keys</a:t>
            </a:r>
            <a:endParaRPr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Symmetric ciphers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1139262" y="150701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1"/>
          </p:nvPr>
        </p:nvSpPr>
        <p:spPr>
          <a:xfrm>
            <a:off x="2429171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3255438" y="160850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Encrypt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4809035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635304" y="160850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Decrypt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8015182" y="150701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7188899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3619103" y="2540499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K</a:t>
            </a:r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5998967" y="2540499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K</a:t>
            </a:r>
            <a:endParaRPr/>
          </a:p>
        </p:txBody>
      </p:sp>
      <p:cxnSp>
        <p:nvCxnSpPr>
          <p:cNvPr id="157" name="Google Shape;157;p17"/>
          <p:cNvCxnSpPr>
            <a:stCxn id="149" idx="3"/>
            <a:endCxn id="150" idx="1"/>
          </p:cNvCxnSpPr>
          <p:nvPr/>
        </p:nvCxnSpPr>
        <p:spPr>
          <a:xfrm>
            <a:off x="2903898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7"/>
          <p:cNvCxnSpPr>
            <a:stCxn id="150" idx="3"/>
            <a:endCxn id="151" idx="1"/>
          </p:cNvCxnSpPr>
          <p:nvPr/>
        </p:nvCxnSpPr>
        <p:spPr>
          <a:xfrm>
            <a:off x="4457465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7"/>
          <p:cNvCxnSpPr>
            <a:stCxn id="151" idx="3"/>
            <a:endCxn id="152" idx="1"/>
          </p:cNvCxnSpPr>
          <p:nvPr/>
        </p:nvCxnSpPr>
        <p:spPr>
          <a:xfrm>
            <a:off x="5283762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7"/>
          <p:cNvCxnSpPr>
            <a:stCxn id="152" idx="3"/>
            <a:endCxn id="154" idx="1"/>
          </p:cNvCxnSpPr>
          <p:nvPr/>
        </p:nvCxnSpPr>
        <p:spPr>
          <a:xfrm>
            <a:off x="6837329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7"/>
          <p:cNvCxnSpPr>
            <a:stCxn id="154" idx="3"/>
            <a:endCxn id="153" idx="1"/>
          </p:cNvCxnSpPr>
          <p:nvPr/>
        </p:nvCxnSpPr>
        <p:spPr>
          <a:xfrm>
            <a:off x="7663626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7"/>
          <p:cNvCxnSpPr>
            <a:stCxn id="148" idx="3"/>
            <a:endCxn id="149" idx="1"/>
          </p:cNvCxnSpPr>
          <p:nvPr/>
        </p:nvCxnSpPr>
        <p:spPr>
          <a:xfrm>
            <a:off x="2062269" y="1885048"/>
            <a:ext cx="36695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7"/>
          <p:cNvCxnSpPr>
            <a:stCxn id="148" idx="2"/>
            <a:endCxn id="155" idx="1"/>
          </p:cNvCxnSpPr>
          <p:nvPr/>
        </p:nvCxnSpPr>
        <p:spPr>
          <a:xfrm>
            <a:off x="1600764" y="2263080"/>
            <a:ext cx="2018254" cy="6555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7"/>
          <p:cNvCxnSpPr>
            <a:stCxn id="155" idx="0"/>
          </p:cNvCxnSpPr>
          <p:nvPr/>
        </p:nvCxnSpPr>
        <p:spPr>
          <a:xfrm rot="10800000">
            <a:off x="3856465" y="2161642"/>
            <a:ext cx="0" cy="3788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7"/>
          <p:cNvCxnSpPr>
            <a:stCxn id="153" idx="2"/>
            <a:endCxn id="156" idx="3"/>
          </p:cNvCxnSpPr>
          <p:nvPr/>
        </p:nvCxnSpPr>
        <p:spPr>
          <a:xfrm flipH="1">
            <a:off x="6473638" y="2263080"/>
            <a:ext cx="2003047" cy="6555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17"/>
          <p:cNvCxnSpPr>
            <a:stCxn id="156" idx="0"/>
            <a:endCxn id="152" idx="2"/>
          </p:cNvCxnSpPr>
          <p:nvPr/>
        </p:nvCxnSpPr>
        <p:spPr>
          <a:xfrm rot="10800000">
            <a:off x="6236331" y="2161642"/>
            <a:ext cx="0" cy="3788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951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Alice and Bob have to both know the same key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can you securely transmit the key from Alice to Bob?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Further, if Alice also wants to communicate with Charlie, her and Charlie will need to know the same key, a different key from the key Alice shares with Bob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Alice and Danielle will also have to share a different key…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etc.</a:t>
            </a:r>
            <a:endParaRPr i="1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Problems with symmetric ciphers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5968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Each user has their own pair of keys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public</a:t>
            </a:r>
            <a:r>
              <a:rPr lang="en"/>
              <a:t> key that can be revealed to anyone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private</a:t>
            </a:r>
            <a:r>
              <a:rPr lang="en"/>
              <a:t> key that only they should know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How does this solve our problem?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Public key can simply be published/advertised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Posted repositories of public keys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Added to an email signature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Each user is responsible only for their own keypair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Let's look at a public-key crypto scheme in detail...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Enter public-key encryption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724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504349" y="2168310"/>
            <a:ext cx="9068753" cy="507290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are RSA keypairs?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messages encrypted?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are messages decrypted?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are keys generated?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Why is it secure?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Cryptosystem in-depth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55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i="1"/>
              <a:t>Public</a:t>
            </a:r>
            <a:r>
              <a:rPr lang="en"/>
              <a:t> key is two numbers, which we will call </a:t>
            </a:r>
            <a:r>
              <a:rPr lang="en">
                <a:solidFill>
                  <a:srgbClr val="980000"/>
                </a:solidFill>
              </a:rPr>
              <a:t>n</a:t>
            </a:r>
            <a:r>
              <a:rPr lang="en"/>
              <a:t> and </a:t>
            </a:r>
            <a:r>
              <a:rPr lang="en">
                <a:solidFill>
                  <a:srgbClr val="980000"/>
                </a:solidFill>
              </a:rPr>
              <a:t>e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i="1">
                <a:solidFill>
                  <a:srgbClr val="002B5E"/>
                </a:solidFill>
              </a:rPr>
              <a:t>Private</a:t>
            </a:r>
            <a:r>
              <a:rPr lang="en">
                <a:solidFill>
                  <a:srgbClr val="002B5E"/>
                </a:solidFill>
              </a:rPr>
              <a:t> key is a single number we will call</a:t>
            </a:r>
            <a:r>
              <a:rPr lang="en">
                <a:solidFill>
                  <a:srgbClr val="980000"/>
                </a:solidFill>
              </a:rPr>
              <a:t> d</a:t>
            </a:r>
            <a:endParaRPr>
              <a:solidFill>
                <a:srgbClr val="980000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The length of n in bits is the key length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I.e., 2048 bit RSA keys will have a 2048 bit n value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/>
              <a:t>Note that "n" will be used to indicate the RSA public key component for our discussion of RSA...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keypairs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7304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/>
              <a:t>Say Alice wants to send a message to Bob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Looks up Bob’s public key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Convert the message into an integer:  m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Compute the ciphertext c as: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 = m</a:t>
            </a:r>
            <a:r>
              <a:rPr lang="en" baseline="30000"/>
              <a:t>e</a:t>
            </a:r>
            <a:r>
              <a:rPr lang="en"/>
              <a:t> (mod n)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Send c to Bob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Encryption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3907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/>
              <a:t>Bob can simply: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Compute m as:</a:t>
            </a:r>
            <a:endParaRPr/>
          </a:p>
          <a:p>
            <a:pPr lvl="1">
              <a:lnSpc>
                <a:spcPct val="200000"/>
              </a:lnSpc>
              <a:buAutoNum type="alphaLcPeriod"/>
            </a:pPr>
            <a:r>
              <a:rPr lang="en"/>
              <a:t>m = c</a:t>
            </a:r>
            <a:r>
              <a:rPr lang="en" baseline="30000"/>
              <a:t>d</a:t>
            </a:r>
            <a:r>
              <a:rPr lang="en"/>
              <a:t> (mod n)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Convert m into Alice’s message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Decryption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512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061AAC-316C-4C61-9039-3E38805AE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7966" indent="0" algn="ctr">
              <a:buNone/>
            </a:pPr>
            <a:endParaRPr lang="en-US" sz="4400" dirty="0"/>
          </a:p>
          <a:p>
            <a:pPr marL="97966" indent="0" algn="ctr">
              <a:buNone/>
            </a:pPr>
            <a:endParaRPr lang="en-US" sz="4400" dirty="0"/>
          </a:p>
          <a:p>
            <a:pPr marL="97966" indent="0" algn="ctr">
              <a:buNone/>
            </a:pPr>
            <a:r>
              <a:rPr lang="en-US" sz="4400" dirty="0"/>
              <a:t>What??!!</a:t>
            </a:r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-US" dirty="0"/>
              <a:t>Really?</a:t>
            </a:r>
            <a:endParaRPr dirty="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15502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en" dirty="0"/>
              <a:t>Choose two prime numbers </a:t>
            </a:r>
            <a:r>
              <a:rPr lang="en" dirty="0">
                <a:solidFill>
                  <a:srgbClr val="980000"/>
                </a:solidFill>
              </a:rPr>
              <a:t>p</a:t>
            </a:r>
            <a:r>
              <a:rPr lang="en" dirty="0"/>
              <a:t> and </a:t>
            </a:r>
            <a:r>
              <a:rPr lang="en" dirty="0">
                <a:solidFill>
                  <a:srgbClr val="980000"/>
                </a:solidFill>
              </a:rPr>
              <a:t>q 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 dirty="0">
                <a:solidFill>
                  <a:srgbClr val="002B5E"/>
                </a:solidFill>
              </a:rPr>
              <a:t>Compute n = p * q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 dirty="0">
                <a:solidFill>
                  <a:srgbClr val="002B5E"/>
                </a:solidFill>
              </a:rPr>
              <a:t>Compute φ(n)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φ(n) = φ(p) * φ(q) = (p - 1) * (q - 1)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 dirty="0">
                <a:solidFill>
                  <a:srgbClr val="002B5E"/>
                </a:solidFill>
              </a:rPr>
              <a:t>Choose e such that 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1 &lt; e &lt; φ(n)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GCD(e, φ(n)) = 1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 dirty="0">
                <a:solidFill>
                  <a:srgbClr val="002B5E"/>
                </a:solidFill>
              </a:rPr>
              <a:t>I.e., e and φ(n) are co-prime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 dirty="0">
                <a:solidFill>
                  <a:srgbClr val="002B5E"/>
                </a:solidFill>
              </a:rPr>
              <a:t>Determine d as d = e</a:t>
            </a:r>
            <a:r>
              <a:rPr lang="en" baseline="30000" dirty="0">
                <a:solidFill>
                  <a:srgbClr val="002B5E"/>
                </a:solidFill>
              </a:rPr>
              <a:t>-1</a:t>
            </a:r>
            <a:r>
              <a:rPr lang="en" dirty="0">
                <a:solidFill>
                  <a:srgbClr val="002B5E"/>
                </a:solidFill>
              </a:rPr>
              <a:t> mod(φ(n))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n, e, and d need to be carefully generated</a:t>
            </a: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48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07B3D-52E8-4EC0-B4DE-0A9E1166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2983-0FBD-4E20-95E7-0619F3E55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 Multiplication</a:t>
            </a:r>
          </a:p>
          <a:p>
            <a:pPr lvl="1"/>
            <a:r>
              <a:rPr lang="en-US" dirty="0"/>
              <a:t>Karatsuba’s algorithm</a:t>
            </a:r>
          </a:p>
          <a:p>
            <a:pPr lvl="2"/>
            <a:r>
              <a:rPr lang="en-US" dirty="0"/>
              <a:t>Divide and conquer</a:t>
            </a:r>
          </a:p>
          <a:p>
            <a:pPr lvl="2"/>
            <a:r>
              <a:rPr lang="en-US" dirty="0"/>
              <a:t>Reduce the number of subproblems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502B9-328C-4F94-8A51-7149BC0E1C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15A6-9887-475F-A316-A77CB0A2B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7282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Here, we mean φ to be </a:t>
            </a:r>
            <a:r>
              <a:rPr lang="en"/>
              <a:t>Euler’s totient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is a count of the integers &lt; n that are co-prime to n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I.e., how many k are there such that: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&lt;= k &lt;= n AND GCD(n, k)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p and q are prime..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Hence, φ(p) = p - 1 and φ(q) = q -1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Further, φ is multiplicative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Since p and q are prime, they are co-prime, so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φ(p) * φ(q) = φ(p * q) = φ(n)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won’t detail the proof here...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>
                <a:solidFill>
                  <a:srgbClr val="EFEFEF"/>
                </a:solidFill>
              </a:rPr>
              <a:t>What the φ?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DBE84-619B-41BF-ADA1-01E84595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07" y="3043645"/>
            <a:ext cx="28441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178155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GCD(a, b)</a:t>
            </a:r>
            <a:endParaRPr/>
          </a:p>
          <a:p>
            <a:pPr lvl="1"/>
            <a:r>
              <a:rPr lang="en"/>
              <a:t>Largest int that evenly divides both a and b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Easiest approach:</a:t>
            </a:r>
            <a:endParaRPr/>
          </a:p>
          <a:p>
            <a:pPr lvl="1"/>
            <a:r>
              <a:rPr lang="en"/>
              <a:t>BRUTE FORCE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Greatest Common Divisor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1099219" y="3246034"/>
            <a:ext cx="4903976" cy="142087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 = min(a, b)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while(a % i != 0 || b % i != 0):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i--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504349" y="4712560"/>
            <a:ext cx="9068753" cy="247083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Runtime?</a:t>
            </a:r>
            <a:endParaRPr/>
          </a:p>
          <a:p>
            <a:pPr lvl="1"/>
            <a:r>
              <a:rPr lang="en"/>
              <a:t>Θ(min(a, b))</a:t>
            </a:r>
            <a:endParaRPr/>
          </a:p>
          <a:p>
            <a:pPr lvl="1"/>
            <a:r>
              <a:rPr lang="en"/>
              <a:t>Linear!</a:t>
            </a:r>
            <a:endParaRPr/>
          </a:p>
          <a:p>
            <a:pPr lvl="2"/>
            <a:r>
              <a:rPr lang="en"/>
              <a:t>In </a:t>
            </a:r>
            <a:r>
              <a:rPr lang="en" i="1"/>
              <a:t>value</a:t>
            </a:r>
            <a:r>
              <a:rPr lang="en"/>
              <a:t> of min(a, b)...</a:t>
            </a:r>
            <a:endParaRPr/>
          </a:p>
          <a:p>
            <a:pPr lvl="1"/>
            <a:r>
              <a:rPr lang="en"/>
              <a:t>Exponential in n</a:t>
            </a:r>
            <a:endParaRPr/>
          </a:p>
          <a:p>
            <a:pPr lvl="2"/>
            <a:r>
              <a:rPr lang="en"/>
              <a:t>Assuming a, b are n-bit integers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9610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4417678" cy="79407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GCD(a, b) = GCD(b, a % b)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Euclid’s algorithm</a:t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5502350" y="2228368"/>
            <a:ext cx="2117431" cy="4837197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5502350" y="4948133"/>
            <a:ext cx="2117431" cy="2117431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5502350" y="2830702"/>
            <a:ext cx="2117431" cy="2117431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5502352" y="2228368"/>
            <a:ext cx="602335" cy="602335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6104687" y="2228368"/>
            <a:ext cx="602335" cy="602335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6707022" y="2228368"/>
            <a:ext cx="602335" cy="602335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7309357" y="2520278"/>
            <a:ext cx="310424" cy="310424"/>
          </a:xfrm>
          <a:prstGeom prst="rect">
            <a:avLst/>
          </a:prstGeom>
          <a:solidFill>
            <a:srgbClr val="E6B8AF"/>
          </a:solidFill>
          <a:ln w="2857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7309357" y="2228367"/>
            <a:ext cx="310424" cy="310424"/>
          </a:xfrm>
          <a:prstGeom prst="rect">
            <a:avLst/>
          </a:prstGeom>
          <a:solidFill>
            <a:srgbClr val="E6B8AF"/>
          </a:solidFill>
          <a:ln w="2857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4164699" y="2228368"/>
            <a:ext cx="1098552" cy="4837197"/>
            <a:chOff x="3778850" y="2019650"/>
            <a:chExt cx="996900" cy="4389600"/>
          </a:xfrm>
        </p:grpSpPr>
        <p:sp>
          <p:nvSpPr>
            <p:cNvPr id="163" name="Google Shape;163;p23"/>
            <p:cNvSpPr/>
            <p:nvPr/>
          </p:nvSpPr>
          <p:spPr>
            <a:xfrm>
              <a:off x="3778850" y="3983000"/>
              <a:ext cx="7152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4494050" y="2019650"/>
              <a:ext cx="281700" cy="43896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23"/>
          <p:cNvGrpSpPr/>
          <p:nvPr/>
        </p:nvGrpSpPr>
        <p:grpSpPr>
          <a:xfrm>
            <a:off x="5517888" y="1206210"/>
            <a:ext cx="2101893" cy="889371"/>
            <a:chOff x="5006825" y="1092075"/>
            <a:chExt cx="1907400" cy="807075"/>
          </a:xfrm>
        </p:grpSpPr>
        <p:sp>
          <p:nvSpPr>
            <p:cNvPr id="166" name="Google Shape;166;p23"/>
            <p:cNvSpPr/>
            <p:nvPr/>
          </p:nvSpPr>
          <p:spPr>
            <a:xfrm rot="5400000">
              <a:off x="5819675" y="804600"/>
              <a:ext cx="281700" cy="19074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5602925" y="1092075"/>
              <a:ext cx="7152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68" name="Google Shape;168;p23"/>
          <p:cNvGrpSpPr/>
          <p:nvPr/>
        </p:nvGrpSpPr>
        <p:grpSpPr>
          <a:xfrm>
            <a:off x="7732596" y="2228368"/>
            <a:ext cx="1840479" cy="602335"/>
            <a:chOff x="7016600" y="2019650"/>
            <a:chExt cx="1670175" cy="546600"/>
          </a:xfrm>
        </p:grpSpPr>
        <p:sp>
          <p:nvSpPr>
            <p:cNvPr id="169" name="Google Shape;169;p23"/>
            <p:cNvSpPr/>
            <p:nvPr/>
          </p:nvSpPr>
          <p:spPr>
            <a:xfrm rot="10800000">
              <a:off x="7016600" y="2019650"/>
              <a:ext cx="281700" cy="5466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7400675" y="2061500"/>
              <a:ext cx="12861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 % 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875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GCD(30, 24)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GCD(24, 30 % 24)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= GCD(24, 6)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GCD(6, 24 % 6)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= GCD(6, 0)...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Base case!  Overall GCD is 6</a:t>
            </a:r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Euclidean example 1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6119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= GCD(99, 78)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99 = 78 * 1 + 21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GCD(78, 21)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78 = 21 * 3 + 15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GCD(21, 15)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21 = 15 * 1 + 6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GCD (15, 6)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15 = 6 * 2 + 3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GCD(6, 3)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6 = 3 * 2 + 0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= 3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Euclidean example 2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1795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504349" y="2707338"/>
            <a:ext cx="9068753" cy="45333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Tricky to analyze, has been shown to be linear in n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Where, again, n is the number of bits in the input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Analysis of Euclid’s algorithm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837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In addition to the GCD, the Extended Euclidean algorithm (XGCD) produces values x and y such that: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GCD(a, b) = i = ax + by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Examples:</a:t>
            </a:r>
            <a:endParaRPr/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GCD(30,24) = 6 = 30 * 1 + 24 * -1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GCD(99,78) = 3 = 99 * -11 + 78 * 14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Can be done in the same linear runtime!</a:t>
            </a:r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Extended Euclidean algorithm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13663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1576894" y="5147770"/>
            <a:ext cx="1870149" cy="355385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1576894" y="4155974"/>
            <a:ext cx="1978253" cy="355385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1576894" y="3198455"/>
            <a:ext cx="2163713" cy="355385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1576894" y="2144810"/>
            <a:ext cx="2163713" cy="355385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3406072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= GCD(99, 78)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99 = 78 * 1 + 21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= GCD(78, 21)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78 = 21 * 3 + 15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= GCD(21, 15)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21 = 15 * 1 + 6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= GCD (15, 6)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15 = 6 * 2 + 3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= GCD(6, 3)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6 = 3 * 2 + 0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= 3</a:t>
            </a:r>
            <a:endParaRPr dirty="0"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Extended Euclidean example</a:t>
            </a:r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"/>
          </p:nvPr>
        </p:nvSpPr>
        <p:spPr>
          <a:xfrm>
            <a:off x="4474132" y="1418834"/>
            <a:ext cx="5030923" cy="59307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3 = 15 - (2 * 6)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4474132" y="1903727"/>
            <a:ext cx="5030923" cy="19934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6 = 21 - 15</a:t>
            </a:r>
            <a:endParaRPr/>
          </a:p>
          <a:p>
            <a:pPr lvl="1"/>
            <a:r>
              <a:rPr lang="en"/>
              <a:t>3 = 15 - (2 * (21 - 15))</a:t>
            </a:r>
            <a:endParaRPr/>
          </a:p>
          <a:p>
            <a:pPr lvl="1"/>
            <a:r>
              <a:rPr lang="en"/>
              <a:t>   = 15 - (2 * 21) + (2 * 15)</a:t>
            </a:r>
            <a:endParaRPr/>
          </a:p>
          <a:p>
            <a:pPr lvl="1"/>
            <a:r>
              <a:rPr lang="en"/>
              <a:t>   = (3 * 15) - (2 * 21)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4474132" y="3462625"/>
            <a:ext cx="5030923" cy="19934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15 = 78 - (3 * 21)</a:t>
            </a:r>
            <a:endParaRPr/>
          </a:p>
          <a:p>
            <a:pPr lvl="1"/>
            <a:r>
              <a:rPr lang="en"/>
              <a:t>3 = (3 * (78 - (3 * 21)))</a:t>
            </a:r>
            <a:br>
              <a:rPr lang="en"/>
            </a:br>
            <a:r>
              <a:rPr lang="en"/>
              <a:t>      - (2 * 21)</a:t>
            </a:r>
            <a:endParaRPr/>
          </a:p>
          <a:p>
            <a:pPr lvl="1"/>
            <a:r>
              <a:rPr lang="en"/>
              <a:t>   = (3 * 78) - (11 * 21)</a:t>
            </a:r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body" idx="1"/>
          </p:nvPr>
        </p:nvSpPr>
        <p:spPr>
          <a:xfrm>
            <a:off x="4474132" y="5019513"/>
            <a:ext cx="5030923" cy="19934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21 = 99 - 78</a:t>
            </a:r>
            <a:endParaRPr/>
          </a:p>
          <a:p>
            <a:pPr lvl="1"/>
            <a:r>
              <a:rPr lang="en"/>
              <a:t>3 = (3 * 78) - (11 * (99 - 78))</a:t>
            </a:r>
            <a:endParaRPr/>
          </a:p>
          <a:p>
            <a:pPr lvl="1"/>
            <a:r>
              <a:rPr lang="en"/>
              <a:t>   = (14 * 78) - (11 * 99)</a:t>
            </a:r>
            <a:endParaRPr/>
          </a:p>
          <a:p>
            <a:pPr lvl="1"/>
            <a:r>
              <a:rPr lang="en"/>
              <a:t>   = 99 * -11 + 78 * 14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1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C58A-FE9C-4C80-8178-B3F5C6A9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GCD/XGCD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E2EC-86E6-4BD0-8372-7CF560F7A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177FA-5BEB-406B-ABF4-3256BD0148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AB5C-C8C6-4124-97C9-615F97822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E1B6C-97A2-4D84-9FC8-8A51B9316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" y="942079"/>
            <a:ext cx="9032421" cy="6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60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E439-E664-4CA9-83CE-CE11C9F6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GCD/XGCD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084B0-DA9A-4487-87F0-357B8D38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AA427-6D06-47F4-979D-E3AED24001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CC47-7378-480D-99E8-76E837E55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A28DA-4DFF-4C4E-9DB5-2D6A58D6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5" y="911585"/>
            <a:ext cx="9136924" cy="60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F6FC-3881-DA4E-A402-B5A0F98F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D7795-A190-624F-B7BC-6A37667D5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concept of a minimum </a:t>
            </a:r>
            <a:r>
              <a:rPr lang="en-US" dirty="0" err="1"/>
              <a:t>st</a:t>
            </a:r>
            <a:r>
              <a:rPr lang="en-US" dirty="0"/>
              <a:t>-cut was most confusing today.</a:t>
            </a:r>
          </a:p>
          <a:p>
            <a:r>
              <a:rPr lang="en-US" dirty="0"/>
              <a:t>how to find </a:t>
            </a:r>
            <a:r>
              <a:rPr lang="en-US" dirty="0" err="1"/>
              <a:t>st</a:t>
            </a:r>
            <a:r>
              <a:rPr lang="en-US" dirty="0"/>
              <a:t>-cut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Which edges are counted for min ST cuts? What does it have to do with being reachable by S</a:t>
            </a:r>
          </a:p>
          <a:p>
            <a:r>
              <a:rPr lang="en-US" dirty="0"/>
              <a:t>when talking about max flow, is it the flow over each edge or do you add up the flows of each edge on the path?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dirty="0"/>
              <a:t>Is there any connection between articulation points (if there are a direct path between two articulation points) and </a:t>
            </a:r>
            <a:r>
              <a:rPr lang="en-US" dirty="0" err="1"/>
              <a:t>st</a:t>
            </a:r>
            <a:r>
              <a:rPr lang="en-US" dirty="0"/>
              <a:t>-cut path. It seems as similar, as the whole graph can to maintain being connected/hold max flow</a:t>
            </a:r>
          </a:p>
          <a:p>
            <a:r>
              <a:rPr lang="en-US" dirty="0"/>
              <a:t>It’d be nice to see a formalized algorithm for priority first search </a:t>
            </a:r>
          </a:p>
          <a:p>
            <a:r>
              <a:rPr lang="en-US" dirty="0" err="1"/>
              <a:t>karatsuba</a:t>
            </a:r>
            <a:r>
              <a:rPr lang="en-US" dirty="0"/>
              <a:t> is still confusing as to what exactly is happening.</a:t>
            </a:r>
          </a:p>
          <a:p>
            <a:r>
              <a:rPr lang="en-US" dirty="0"/>
              <a:t>The multiplication algorithms and their runtime</a:t>
            </a:r>
          </a:p>
          <a:p>
            <a:r>
              <a:rPr lang="en-US" dirty="0" err="1"/>
              <a:t>euclids</a:t>
            </a:r>
            <a:r>
              <a:rPr lang="en-US" dirty="0"/>
              <a:t>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BE964-65C2-D443-9273-0E78B69C8F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B169-0F4B-AF4D-A6D4-267E076BA8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91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d = e</a:t>
            </a:r>
            <a:r>
              <a:rPr lang="en" baseline="30000">
                <a:solidFill>
                  <a:srgbClr val="002B5E"/>
                </a:solidFill>
              </a:rPr>
              <a:t>-1</a:t>
            </a:r>
            <a:r>
              <a:rPr lang="en">
                <a:solidFill>
                  <a:srgbClr val="002B5E"/>
                </a:solidFill>
              </a:rPr>
              <a:t> mod(φ(n))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Means that d = 1/e mod(φ(n))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Means that e * d = 1 (mod </a:t>
            </a:r>
            <a:r>
              <a:rPr lang="en">
                <a:solidFill>
                  <a:srgbClr val="002B5E"/>
                </a:solidFill>
              </a:rPr>
              <a:t>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Now, </a:t>
            </a:r>
            <a:r>
              <a:rPr lang="en" i="1">
                <a:solidFill>
                  <a:srgbClr val="002B5E"/>
                </a:solidFill>
              </a:rPr>
              <a:t>this</a:t>
            </a:r>
            <a:r>
              <a:rPr lang="en">
                <a:solidFill>
                  <a:srgbClr val="002B5E"/>
                </a:solidFill>
              </a:rPr>
              <a:t> can be equivalently stated as e * d = z * φ(n) + 1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For some z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Can further restate this as:  e * d - z * φ(n) 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Or similarly:  1 = φ(n) * (-z) + e * d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How can we solve this?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Hint: recall that we know GCD(φ(n), e) = 1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OK, now what about multiplicative inverses mod φ(n)?</a:t>
            </a:r>
            <a:endParaRPr sz="2645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79F0F-2AEB-45A0-8F6D-80D07283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62" y="1330824"/>
            <a:ext cx="4196716" cy="16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GCD(a, b) = i = ax + by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= </a:t>
            </a:r>
            <a:r>
              <a:rPr lang="en">
                <a:solidFill>
                  <a:srgbClr val="002B5E"/>
                </a:solidFill>
              </a:rPr>
              <a:t>φ(n)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b = 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x = -z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y = 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GCD(φ(n), e) = 1 = φ(n) * (-z) + e * d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We can compute d in linear time!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Use extended Euclidean algorithm!</a:t>
            </a:r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432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p and q must be prime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 and GCD(e, φ(n)) = 1</a:t>
            </a:r>
            <a:endParaRPr>
              <a:solidFill>
                <a:srgbClr val="002B5E"/>
              </a:solidFill>
            </a:endParaRPr>
          </a:p>
          <a:p>
            <a:pPr indent="-39186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">
                <a:solidFill>
                  <a:srgbClr val="002B5E"/>
                </a:solidFill>
              </a:rPr>
              <a:t>Solve </a:t>
            </a:r>
            <a:r>
              <a:rPr lang="en"/>
              <a:t>X</a:t>
            </a:r>
            <a:r>
              <a:rPr lang="en" sz="2424"/>
              <a:t>GCD(φ(n), e) = 1 = φ(n) * (-z) + e * d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Compute the ciphertext c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c = m</a:t>
            </a:r>
            <a:r>
              <a:rPr lang="en" sz="2424" baseline="30000"/>
              <a:t>e</a:t>
            </a:r>
            <a:r>
              <a:rPr lang="en" sz="2424"/>
              <a:t> (mod n)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Recover m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m = c</a:t>
            </a:r>
            <a:r>
              <a:rPr lang="en" sz="2424" baseline="30000"/>
              <a:t>d</a:t>
            </a:r>
            <a:r>
              <a:rPr lang="en" sz="2424"/>
              <a:t> (mod n)</a:t>
            </a:r>
            <a:endParaRPr sz="2424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 example notes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5757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Encryption/decryption: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How can we perform efficient exponentiations?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Key generation: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>
                <a:solidFill>
                  <a:srgbClr val="00B050"/>
                </a:solidFill>
              </a:rPr>
              <a:t>We can do multiplication, XGCD for large integers</a:t>
            </a:r>
            <a:endParaRPr dirty="0">
              <a:solidFill>
                <a:srgbClr val="00B05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 dirty="0"/>
              <a:t>What about finding large prime numbers?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concerns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17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09987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x</a:t>
            </a:r>
            <a:r>
              <a:rPr lang="en" baseline="30000"/>
              <a:t>y</a:t>
            </a:r>
            <a:endParaRPr baseline="30000"/>
          </a:p>
          <a:p>
            <a:pPr>
              <a:spcBef>
                <a:spcPts val="0"/>
              </a:spcBef>
            </a:pPr>
            <a:r>
              <a:rPr lang="en"/>
              <a:t>Can easily compute with a simple algorithm: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Exponentiation</a:t>
            </a:r>
            <a:endParaRPr/>
          </a:p>
        </p:txBody>
      </p:sp>
      <p:sp>
        <p:nvSpPr>
          <p:cNvPr id="45" name="Google Shape;45;p9"/>
          <p:cNvSpPr txBox="1"/>
          <p:nvPr/>
        </p:nvSpPr>
        <p:spPr>
          <a:xfrm>
            <a:off x="3567268" y="2621853"/>
            <a:ext cx="2942915" cy="203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y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0: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* x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377866" marR="0" lvl="0" indent="-377866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kumimoji="0" lang="en" sz="2424" b="0" i="0" u="none" strike="noStrike" kern="0" cap="none" spc="0" normalizeH="0" baseline="0" noProof="0" dirty="0" err="1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--</a:t>
            </a:r>
            <a:endParaRPr kumimoji="0" sz="2424" b="0" i="0" u="none" strike="noStrike" kern="0" cap="none" spc="0" normalizeH="0" baseline="0" noProof="0" dirty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04349" y="4657958"/>
            <a:ext cx="9068753" cy="210652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840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327274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Runtime = # of iterations * cost to multiply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So how many iterations?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Single loop from 1 to y, so linear, right?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What is the size of our input?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n</a:t>
            </a:r>
            <a:endParaRPr dirty="0"/>
          </a:p>
          <a:p>
            <a:pPr lvl="4">
              <a:lnSpc>
                <a:spcPct val="150000"/>
              </a:lnSpc>
            </a:pPr>
            <a:r>
              <a:rPr lang="en" dirty="0"/>
              <a:t>The </a:t>
            </a:r>
            <a:r>
              <a:rPr lang="en" i="1" dirty="0"/>
              <a:t>bitlength</a:t>
            </a:r>
            <a:r>
              <a:rPr lang="en" dirty="0"/>
              <a:t> of y…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So, linear in the </a:t>
            </a:r>
            <a:r>
              <a:rPr lang="en" i="1" dirty="0"/>
              <a:t>value</a:t>
            </a:r>
            <a:r>
              <a:rPr lang="en" dirty="0"/>
              <a:t> of y…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But, increasing n by 1 doubles the number of iterations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 err="1"/>
              <a:t>Θ</a:t>
            </a:r>
            <a:r>
              <a:rPr lang="en" dirty="0"/>
              <a:t>(2</a:t>
            </a:r>
            <a:r>
              <a:rPr lang="en" baseline="30000" dirty="0"/>
              <a:t>n</a:t>
            </a:r>
            <a:r>
              <a:rPr lang="en" dirty="0"/>
              <a:t>)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Exponential in the </a:t>
            </a:r>
            <a:r>
              <a:rPr lang="en" i="1" dirty="0"/>
              <a:t>bitlength</a:t>
            </a:r>
            <a:r>
              <a:rPr lang="en" dirty="0"/>
              <a:t> of y</a:t>
            </a:r>
            <a:endParaRPr dirty="0"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Just like with multiplication, let's consider large integers... </a:t>
            </a:r>
            <a:endParaRPr sz="2424"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1795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F6B86-C6CE-4782-8F08-4C71BDD7A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79DC9-0BD2-4260-AEF8-83981D17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A49E-8121-42D9-AF35-E0ECE9CBEF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5B7E8-F873-4DF5-96BA-D9CA0CDB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05" y="1192040"/>
            <a:ext cx="4127864" cy="605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9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/>
              <a:t>Assuming 512 bit operands, 2</a:t>
            </a:r>
            <a:r>
              <a:rPr lang="en" baseline="30000" dirty="0"/>
              <a:t>512</a:t>
            </a:r>
            <a:r>
              <a:rPr lang="en" dirty="0"/>
              <a:t>: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13407807929942597099574024998205846127479365820592393377723561443721764030073546976801874298166903427690031858186486050853753882811946569946433649006084096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2424" dirty="0"/>
              <a:t>Assuming we can do </a:t>
            </a:r>
            <a:r>
              <a:rPr lang="en" sz="2424" dirty="0" err="1"/>
              <a:t>mults</a:t>
            </a:r>
            <a:r>
              <a:rPr lang="en" sz="2424" dirty="0"/>
              <a:t> in 1 cycle…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Which we </a:t>
            </a:r>
            <a:r>
              <a:rPr lang="en" i="1" dirty="0"/>
              <a:t>can’t</a:t>
            </a:r>
            <a:r>
              <a:rPr lang="en" dirty="0"/>
              <a:t> as we learned last lecture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And further that these operations are completely parallelizable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16 4GHz cores = 64,000,000,000 cycles/second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(</a:t>
            </a:r>
            <a:r>
              <a:rPr lang="en" dirty="0">
                <a:solidFill>
                  <a:srgbClr val="002B5E"/>
                </a:solidFill>
              </a:rPr>
              <a:t>2</a:t>
            </a:r>
            <a:r>
              <a:rPr lang="en" baseline="30000" dirty="0">
                <a:solidFill>
                  <a:srgbClr val="002B5E"/>
                </a:solidFill>
              </a:rPr>
              <a:t>512 </a:t>
            </a:r>
            <a:r>
              <a:rPr lang="en" dirty="0">
                <a:solidFill>
                  <a:srgbClr val="002B5E"/>
                </a:solidFill>
              </a:rPr>
              <a:t>/ </a:t>
            </a:r>
            <a:r>
              <a:rPr lang="en" dirty="0"/>
              <a:t>6</a:t>
            </a:r>
            <a:r>
              <a:rPr lang="en" dirty="0">
                <a:solidFill>
                  <a:srgbClr val="002B5E"/>
                </a:solidFill>
              </a:rPr>
              <a:t>4000000000) / (3600 * 24 * 365) = </a:t>
            </a:r>
            <a:endParaRPr dirty="0">
              <a:solidFill>
                <a:srgbClr val="002B5E"/>
              </a:solidFill>
            </a:endParaRPr>
          </a:p>
          <a:p>
            <a:pPr lvl="2">
              <a:lnSpc>
                <a:spcPct val="115000"/>
              </a:lnSpc>
            </a:pPr>
            <a:r>
              <a:rPr lang="en" dirty="0"/>
              <a:t>6.64</a:t>
            </a:r>
            <a:r>
              <a:rPr lang="en" dirty="0">
                <a:solidFill>
                  <a:srgbClr val="002B5E"/>
                </a:solidFill>
              </a:rPr>
              <a:t> * 10</a:t>
            </a:r>
            <a:r>
              <a:rPr lang="en" baseline="30000" dirty="0">
                <a:solidFill>
                  <a:srgbClr val="002B5E"/>
                </a:solidFill>
              </a:rPr>
              <a:t>1</a:t>
            </a:r>
            <a:r>
              <a:rPr lang="en" baseline="30000" dirty="0"/>
              <a:t>35</a:t>
            </a:r>
            <a:r>
              <a:rPr lang="en" dirty="0">
                <a:solidFill>
                  <a:srgbClr val="002B5E"/>
                </a:solidFill>
              </a:rPr>
              <a:t> years to compute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RIDICULOUSLY BAD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250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So how do we do better?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Let’s try divide and conquer!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x</a:t>
            </a:r>
            <a:r>
              <a:rPr lang="en" baseline="30000"/>
              <a:t>y</a:t>
            </a:r>
            <a:r>
              <a:rPr lang="en"/>
              <a:t> = (x</a:t>
            </a:r>
            <a:r>
              <a:rPr lang="en" baseline="30000"/>
              <a:t>(y/2)</a:t>
            </a:r>
            <a:r>
              <a:rPr lang="en"/>
              <a:t>)</a:t>
            </a:r>
            <a:r>
              <a:rPr lang="en" baseline="30000"/>
              <a:t>2</a:t>
            </a:r>
            <a:endParaRPr baseline="30000"/>
          </a:p>
          <a:p>
            <a:pPr lvl="1">
              <a:lnSpc>
                <a:spcPct val="200000"/>
              </a:lnSpc>
            </a:pPr>
            <a:r>
              <a:rPr lang="en"/>
              <a:t>When y is even, (</a:t>
            </a:r>
            <a:r>
              <a:rPr lang="en" sz="2424"/>
              <a:t>x</a:t>
            </a:r>
            <a:r>
              <a:rPr lang="en" sz="2424" baseline="30000"/>
              <a:t>(y/2)</a:t>
            </a:r>
            <a:r>
              <a:rPr lang="en" sz="2424"/>
              <a:t>)</a:t>
            </a:r>
            <a:r>
              <a:rPr lang="en" sz="2424" baseline="30000"/>
              <a:t>2</a:t>
            </a:r>
            <a:r>
              <a:rPr lang="en" sz="2424"/>
              <a:t> * x</a:t>
            </a:r>
            <a:r>
              <a:rPr lang="en" sz="2424" baseline="30000"/>
              <a:t> </a:t>
            </a:r>
            <a:r>
              <a:rPr lang="en" sz="2424"/>
              <a:t> when y is odd</a:t>
            </a:r>
            <a:endParaRPr sz="2424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Analyzing a recursive approach: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Base case?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When y is 1, x</a:t>
            </a:r>
            <a:r>
              <a:rPr lang="en" baseline="30000"/>
              <a:t>y</a:t>
            </a:r>
            <a:r>
              <a:rPr lang="en"/>
              <a:t> is x; when y is 0, x</a:t>
            </a:r>
            <a:r>
              <a:rPr lang="en" baseline="30000"/>
              <a:t>y</a:t>
            </a:r>
            <a:r>
              <a:rPr lang="en"/>
              <a:t> is 1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is way too long to do exponentiations!</a:t>
            </a:r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9129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46844-6D85-4B3D-B830-28DDF3ABB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AF9883-AFB3-424F-98E8-7D9B17FE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8FB22-0AF4-476E-A8CF-E7928F9910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32BCF-EB73-4F0E-88C7-12D424BA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77" y="1576894"/>
            <a:ext cx="8737713" cy="58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F6FC-3881-DA4E-A402-B5A0F98F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D7795-A190-624F-B7BC-6A37667D5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Seeing the difference between </a:t>
            </a:r>
            <a:r>
              <a:rPr lang="en-US" dirty="0" err="1"/>
              <a:t>gradeschool</a:t>
            </a:r>
            <a:r>
              <a:rPr lang="en-US" dirty="0"/>
              <a:t> multiplication and </a:t>
            </a:r>
            <a:r>
              <a:rPr lang="en-US" dirty="0" err="1"/>
              <a:t>karatsuba’s</a:t>
            </a:r>
            <a:r>
              <a:rPr lang="en-US" dirty="0"/>
              <a:t> multiplication</a:t>
            </a:r>
          </a:p>
          <a:p>
            <a:r>
              <a:rPr lang="en-US" dirty="0"/>
              <a:t>Optimizing multiplication based on bits and decreasing the number of multiplies</a:t>
            </a:r>
          </a:p>
          <a:p>
            <a:r>
              <a:rPr lang="en-US" dirty="0"/>
              <a:t>Seeing new multiplication algorithms.</a:t>
            </a:r>
          </a:p>
          <a:p>
            <a:r>
              <a:rPr lang="en-US" dirty="0"/>
              <a:t>The Integer Multiplication Problem and its associated algorithms was most interesting.</a:t>
            </a:r>
          </a:p>
          <a:p>
            <a:r>
              <a:rPr lang="en-US" dirty="0"/>
              <a:t>the different multiplication algorithms were hard to follow but still interesting</a:t>
            </a:r>
          </a:p>
          <a:p>
            <a:r>
              <a:rPr lang="en-US" dirty="0"/>
              <a:t>I found </a:t>
            </a:r>
            <a:r>
              <a:rPr lang="en-US" dirty="0" err="1"/>
              <a:t>Karatsubas</a:t>
            </a:r>
            <a:r>
              <a:rPr lang="en-US" dirty="0"/>
              <a:t> Algorithm to be interesting, using the sum of all 4 multiplications to reduce total multiplications to 3 was cool</a:t>
            </a:r>
          </a:p>
          <a:p>
            <a:r>
              <a:rPr lang="en-US" dirty="0"/>
              <a:t>How to find the ST-cuts and how max flow = min cut</a:t>
            </a:r>
          </a:p>
          <a:p>
            <a:r>
              <a:rPr lang="en-US" dirty="0" err="1"/>
              <a:t>backedges</a:t>
            </a:r>
            <a:r>
              <a:rPr lang="en-US" dirty="0"/>
              <a:t> as a way to undo previous selections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dirty="0"/>
              <a:t>Graph</a:t>
            </a:r>
          </a:p>
          <a:p>
            <a:r>
              <a:rPr lang="en-US" dirty="0"/>
              <a:t>The maximum spanning tree used to do the PFS</a:t>
            </a:r>
          </a:p>
          <a:p>
            <a:r>
              <a:rPr lang="en-US" dirty="0"/>
              <a:t>Ford Fulkerson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BE964-65C2-D443-9273-0E78B69C8F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9B169-0F4B-AF4D-A6D4-267E076BA8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661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504349" y="2399585"/>
            <a:ext cx="9068753" cy="484149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We need to do Θ((2</a:t>
            </a:r>
            <a:r>
              <a:rPr lang="en" baseline="30000"/>
              <a:t>(n-1)</a:t>
            </a:r>
            <a:r>
              <a:rPr lang="en"/>
              <a:t> * n)</a:t>
            </a:r>
            <a:r>
              <a:rPr lang="en" baseline="30000"/>
              <a:t>2</a:t>
            </a:r>
            <a:r>
              <a:rPr lang="en"/>
              <a:t>) work in just the root call!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Our runtime is dominated by multiplication time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Exponentiation quickly generates HUGE numbers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Time to multiply them quickly becomes impractical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But we need to do expensive mult in each call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9609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We go “top-down” in the recursive approach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with y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Halve y until we reach the base case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Square base case result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Continue combining until we arrive at the solution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What about a “bottom-up” approach?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Start with our base case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Operate on it until we reach a solution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do better?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528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1235477" y="2356471"/>
            <a:ext cx="4340607" cy="242256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ans</a:t>
            </a:r>
            <a:r>
              <a:rPr lang="en" sz="1983" baseline="30000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83" baseline="30000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983" dirty="0" err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* x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 bottom-up approach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504349" y="1441369"/>
            <a:ext cx="2974321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To calculate x</a:t>
            </a:r>
            <a:r>
              <a:rPr lang="en" baseline="30000"/>
              <a:t>y</a:t>
            </a:r>
            <a:endParaRPr baseline="30000"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5859278" y="2444270"/>
            <a:ext cx="3974687" cy="77325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980000"/>
                </a:solidFill>
              </a:rPr>
              <a:t>From most to least significant</a:t>
            </a:r>
            <a:endParaRPr sz="1983">
              <a:solidFill>
                <a:srgbClr val="980000"/>
              </a:solidFill>
            </a:endParaRPr>
          </a:p>
        </p:txBody>
      </p:sp>
      <p:cxnSp>
        <p:nvCxnSpPr>
          <p:cNvPr id="123" name="Google Shape;123;p19"/>
          <p:cNvCxnSpPr>
            <a:stCxn id="122" idx="1"/>
          </p:cNvCxnSpPr>
          <p:nvPr/>
        </p:nvCxnSpPr>
        <p:spPr>
          <a:xfrm flipH="1">
            <a:off x="3791105" y="2830896"/>
            <a:ext cx="2068172" cy="209264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279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exponentiation example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504349" y="1161884"/>
            <a:ext cx="9068753" cy="607129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Consider x</a:t>
            </a:r>
            <a:r>
              <a:rPr lang="en" baseline="30000"/>
              <a:t>y</a:t>
            </a:r>
            <a:r>
              <a:rPr lang="en"/>
              <a:t> where y is 43 (computing x</a:t>
            </a:r>
            <a:r>
              <a:rPr lang="en" baseline="30000"/>
              <a:t>43</a:t>
            </a:r>
            <a:r>
              <a:rPr lang="en"/>
              <a:t>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Iterate through the bits of y (43 in binary: 101011)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ans = 1</a:t>
            </a:r>
            <a:endParaRPr/>
          </a:p>
          <a:p>
            <a:pPr marL="0" indent="0">
              <a:buNone/>
            </a:pPr>
            <a:r>
              <a:rPr lang="en"/>
              <a:t>			ans = 1</a:t>
            </a:r>
            <a:r>
              <a:rPr lang="en" baseline="30000"/>
              <a:t>2</a:t>
            </a:r>
            <a:r>
              <a:rPr lang="en"/>
              <a:t>		= 1</a:t>
            </a:r>
            <a:endParaRPr/>
          </a:p>
          <a:p>
            <a:pPr marL="0" indent="0">
              <a:buNone/>
            </a:pPr>
            <a:r>
              <a:rPr lang="en"/>
              <a:t>			ans = 1 * x 	= x</a:t>
            </a:r>
            <a:endParaRPr/>
          </a:p>
          <a:p>
            <a:pPr marL="0" indent="0">
              <a:buNone/>
            </a:pPr>
            <a:r>
              <a:rPr lang="en"/>
              <a:t>			ans = x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2</a:t>
            </a:r>
            <a:endParaRPr baseline="30000"/>
          </a:p>
          <a:p>
            <a:pPr marL="0" indent="0">
              <a:buNone/>
            </a:pPr>
            <a:r>
              <a:rPr lang="en" baseline="30000"/>
              <a:t>			</a:t>
            </a:r>
            <a:r>
              <a:rPr lang="en"/>
              <a:t>ans = (x</a:t>
            </a:r>
            <a:r>
              <a:rPr lang="en" baseline="30000"/>
              <a:t>2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4</a:t>
            </a:r>
            <a:endParaRPr/>
          </a:p>
          <a:p>
            <a:pPr marL="0" indent="0">
              <a:buNone/>
            </a:pPr>
            <a:r>
              <a:rPr lang="en"/>
              <a:t>			ans = x</a:t>
            </a:r>
            <a:r>
              <a:rPr lang="en" baseline="30000"/>
              <a:t>4</a:t>
            </a:r>
            <a:r>
              <a:rPr lang="en"/>
              <a:t> * x	= x</a:t>
            </a:r>
            <a:r>
              <a:rPr lang="en" baseline="30000"/>
              <a:t>5</a:t>
            </a:r>
            <a:endParaRPr baseline="30000"/>
          </a:p>
          <a:p>
            <a:pPr marL="0" indent="0">
              <a:buNone/>
            </a:pPr>
            <a:r>
              <a:rPr lang="en"/>
              <a:t>			ans = (x</a:t>
            </a:r>
            <a:r>
              <a:rPr lang="en" baseline="30000"/>
              <a:t>5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 		= x</a:t>
            </a:r>
            <a:r>
              <a:rPr lang="en" baseline="30000"/>
              <a:t>10</a:t>
            </a:r>
            <a:endParaRPr baseline="30000"/>
          </a:p>
          <a:p>
            <a:pPr marL="0" indent="0">
              <a:buNone/>
            </a:pPr>
            <a:r>
              <a:rPr lang="en"/>
              <a:t>			ans = (x</a:t>
            </a:r>
            <a:r>
              <a:rPr lang="en" baseline="30000"/>
              <a:t>10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		= x</a:t>
            </a:r>
            <a:r>
              <a:rPr lang="en" baseline="30000"/>
              <a:t>20</a:t>
            </a:r>
            <a:endParaRPr baseline="30000"/>
          </a:p>
          <a:p>
            <a:pPr marL="1007641" indent="503821">
              <a:buNone/>
            </a:pPr>
            <a:r>
              <a:rPr lang="en"/>
              <a:t>ans = x</a:t>
            </a:r>
            <a:r>
              <a:rPr lang="en" baseline="30000"/>
              <a:t>20</a:t>
            </a:r>
            <a:r>
              <a:rPr lang="en"/>
              <a:t> * x 	= x</a:t>
            </a:r>
            <a:r>
              <a:rPr lang="en" baseline="30000"/>
              <a:t>21</a:t>
            </a:r>
            <a:endParaRPr/>
          </a:p>
          <a:p>
            <a:pPr marL="1007641" indent="503821">
              <a:buNone/>
            </a:pPr>
            <a:r>
              <a:rPr lang="en"/>
              <a:t>ans = (x</a:t>
            </a:r>
            <a:r>
              <a:rPr lang="en" baseline="30000"/>
              <a:t>21</a:t>
            </a:r>
            <a:r>
              <a:rPr lang="en"/>
              <a:t>)</a:t>
            </a:r>
            <a:r>
              <a:rPr lang="en" baseline="30000"/>
              <a:t>2</a:t>
            </a:r>
            <a:r>
              <a:rPr lang="en"/>
              <a:t>		= x</a:t>
            </a:r>
            <a:r>
              <a:rPr lang="en" baseline="30000"/>
              <a:t>42</a:t>
            </a:r>
            <a:endParaRPr/>
          </a:p>
          <a:p>
            <a:pPr marL="1007641" indent="503821">
              <a:buNone/>
            </a:pPr>
            <a:r>
              <a:rPr lang="en"/>
              <a:t>ans = x</a:t>
            </a:r>
            <a:r>
              <a:rPr lang="en" baseline="30000"/>
              <a:t>42</a:t>
            </a:r>
            <a:r>
              <a:rPr lang="en"/>
              <a:t> * x 	= x</a:t>
            </a:r>
            <a:r>
              <a:rPr lang="en" baseline="30000"/>
              <a:t>43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8949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FBBB-730E-4D13-B64B-4EFBF072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A2501-FD8E-4BA7-BCBB-A63A885B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E9C25-9500-424C-A729-5EFA2ECB0B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810A-18D8-464D-B9A0-43271DA40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03299-3716-4907-9528-9A8A76B86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" y="1129316"/>
            <a:ext cx="7954736" cy="53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1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BE6B-4C92-470B-A754-E92E8BD4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Exponentiation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1B235-F906-4EB2-9305-FF5A4AE6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3BA20-58FA-4FCC-A864-0765CF305E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BDF69-201D-4944-B61E-8063DFB62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64CF3-31FA-478B-9C41-512EBE64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7" y="983576"/>
            <a:ext cx="9019749" cy="60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69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5071-D018-4A00-B702-6901B439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Exponentiation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BF3F-FA56-43A4-9FE4-3C0D2774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522DB-8032-4065-8F7C-F0655605BD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AB8FC-963B-4F5B-9971-6DC7BDEA72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99C0A-B09E-411E-8202-8C7DAC79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3" y="1046589"/>
            <a:ext cx="8973639" cy="5983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93C7B-F1C4-4D9B-9F33-60F260F352DB}"/>
              </a:ext>
            </a:extLst>
          </p:cNvPr>
          <p:cNvSpPr txBox="1"/>
          <p:nvPr/>
        </p:nvSpPr>
        <p:spPr>
          <a:xfrm>
            <a:off x="8707152" y="1019363"/>
            <a:ext cx="12336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D7F59-5A4E-4413-A1BF-7935D76B181A}"/>
              </a:ext>
            </a:extLst>
          </p:cNvPr>
          <p:cNvSpPr txBox="1"/>
          <p:nvPr/>
        </p:nvSpPr>
        <p:spPr>
          <a:xfrm>
            <a:off x="8376216" y="3992751"/>
            <a:ext cx="12336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FB743-24F8-4E55-962A-C42D8DC379E8}"/>
              </a:ext>
            </a:extLst>
          </p:cNvPr>
          <p:cNvSpPr txBox="1"/>
          <p:nvPr/>
        </p:nvSpPr>
        <p:spPr>
          <a:xfrm>
            <a:off x="6632335" y="4868551"/>
            <a:ext cx="12336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5676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504349" y="2391432"/>
            <a:ext cx="9068753" cy="484942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Nope, still squaring ans everytime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We’ll have to live with huge output sizes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This does, however, save us recursive call overhead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Practical savings in runtime 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Does this solve our problem with mult times?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91143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504349" y="4460347"/>
            <a:ext cx="9068753" cy="27802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How can we improve runtime for RSA exponentiations?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Don’t actually need x</a:t>
            </a:r>
            <a:r>
              <a:rPr lang="en" baseline="30000"/>
              <a:t>y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Just need (x</a:t>
            </a:r>
            <a:r>
              <a:rPr lang="en" baseline="30000"/>
              <a:t>y</a:t>
            </a:r>
            <a:r>
              <a:rPr lang="en"/>
              <a:t> mod n)</a:t>
            </a: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Efficient exponentiation for RSA</a:t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091926" y="2183269"/>
            <a:ext cx="4872738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ans = ans</a:t>
            </a:r>
            <a:r>
              <a:rPr kumimoji="0" lang="en" sz="1983" b="0" i="0" u="none" strike="noStrike" kern="0" cap="none" spc="0" normalizeH="0" baseline="3000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1983" b="0" i="0" u="none" strike="noStrike" kern="0" cap="none" spc="0" normalizeH="0" baseline="3000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	ans = ans * x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2089853" y="2183268"/>
            <a:ext cx="6338219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ans = (ans</a:t>
            </a:r>
            <a:r>
              <a:rPr kumimoji="0" lang="en" sz="1983" b="0" i="0" u="none" strike="noStrike" kern="0" cap="none" spc="0" normalizeH="0" baseline="3000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mod n)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66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783F0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		ans = (ans * x mod n)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783F0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3" name="Google Shape;323;p39"/>
          <p:cNvGrpSpPr/>
          <p:nvPr/>
        </p:nvGrpSpPr>
        <p:grpSpPr>
          <a:xfrm>
            <a:off x="5171402" y="1795156"/>
            <a:ext cx="4530051" cy="1242304"/>
            <a:chOff x="4692400" y="1813675"/>
            <a:chExt cx="4110875" cy="1127350"/>
          </a:xfrm>
        </p:grpSpPr>
        <p:sp>
          <p:nvSpPr>
            <p:cNvPr id="324" name="Google Shape;324;p39"/>
            <p:cNvSpPr txBox="1"/>
            <p:nvPr/>
          </p:nvSpPr>
          <p:spPr>
            <a:xfrm>
              <a:off x="5002575" y="1813675"/>
              <a:ext cx="3800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Does this solve our problems?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25" name="Google Shape;325;p39"/>
            <p:cNvCxnSpPr/>
            <p:nvPr/>
          </p:nvCxnSpPr>
          <p:spPr>
            <a:xfrm flipH="1">
              <a:off x="4692400" y="2359625"/>
              <a:ext cx="903000" cy="5814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6" name="Google Shape;326;p3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554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590955-21A4-4C7B-AC41-AAE3AF99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422B8-EA58-4D60-951A-71842365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3A5B8-04DE-4915-A013-3BFFF7785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30A14-A3FD-4AB1-AFCD-B2EC0B6A4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39" b="78291"/>
          <a:stretch/>
        </p:blipFill>
        <p:spPr>
          <a:xfrm>
            <a:off x="608737" y="1985554"/>
            <a:ext cx="4429988" cy="2166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EA7D3-387A-4EEB-AFDD-3367533B6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9"/>
          <a:stretch/>
        </p:blipFill>
        <p:spPr>
          <a:xfrm>
            <a:off x="5194782" y="2325189"/>
            <a:ext cx="4768374" cy="48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C53B-449A-4B71-BFD7-F6D6E595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6AD41-1A30-4837-BE27-55A3F99BE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tripsWithin</a:t>
            </a:r>
            <a:r>
              <a:rPr lang="en-US" dirty="0"/>
              <a:t>(budget)</a:t>
            </a:r>
          </a:p>
          <a:p>
            <a:pPr lvl="1"/>
            <a:r>
              <a:rPr lang="en-US" dirty="0"/>
              <a:t>Returns a set of paths whose total cost &lt;= a given budget</a:t>
            </a:r>
          </a:p>
          <a:p>
            <a:pPr lvl="1"/>
            <a:r>
              <a:rPr lang="en-US" dirty="0"/>
              <a:t>Backtracking</a:t>
            </a:r>
          </a:p>
          <a:p>
            <a:pPr lvl="1"/>
            <a:r>
              <a:rPr lang="en-US" dirty="0"/>
              <a:t>Recursive helper method</a:t>
            </a:r>
          </a:p>
          <a:p>
            <a:pPr lvl="1"/>
            <a:r>
              <a:rPr lang="en-US" dirty="0"/>
              <a:t>Solve(current decision, current solution)</a:t>
            </a:r>
          </a:p>
          <a:p>
            <a:pPr lvl="1"/>
            <a:r>
              <a:rPr lang="en-US" dirty="0"/>
              <a:t>Current decision</a:t>
            </a:r>
          </a:p>
          <a:p>
            <a:pPr lvl="2"/>
            <a:r>
              <a:rPr lang="en-US" dirty="0"/>
              <a:t>Current vertex</a:t>
            </a:r>
          </a:p>
          <a:p>
            <a:pPr lvl="1"/>
            <a:r>
              <a:rPr lang="en-US" dirty="0"/>
              <a:t>Current solution</a:t>
            </a:r>
          </a:p>
          <a:p>
            <a:pPr lvl="2"/>
            <a:r>
              <a:rPr lang="en-US" dirty="0"/>
              <a:t>The set of paths so far</a:t>
            </a:r>
          </a:p>
          <a:p>
            <a:pPr lvl="2"/>
            <a:r>
              <a:rPr lang="en-US" dirty="0"/>
              <a:t>The current path</a:t>
            </a:r>
          </a:p>
          <a:p>
            <a:pPr lvl="2"/>
            <a:r>
              <a:rPr lang="en-US" dirty="0"/>
              <a:t>The remaining balance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EC315-5171-4626-9D37-B951ECCF98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F2FE5-54C2-4E9B-A453-29AA1B48D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1469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BB9DA-B3C1-45AC-9763-6769C85AB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4E150-60BD-4A3D-902E-B81495E6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8250F-3B1A-485F-BD80-47B6AF4BE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BF4400-416B-4878-887D-C802E108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2" y="1189313"/>
            <a:ext cx="4602418" cy="6054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DA4B3-BAED-4763-B30E-DDFF42B2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95" y="3781425"/>
            <a:ext cx="3448050" cy="22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34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4BAC-31E7-4550-B51E-15E7E73C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5E3C-21A5-478C-9B9D-676A1D98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D494F-A451-47B2-95CA-C380096004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D8F71-603B-4F2E-B3DC-3F5B18EDE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CF2BD-D861-4F57-9B29-3FB95352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9" y="790302"/>
            <a:ext cx="5185244" cy="345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EA217-5A3A-43C2-8376-DC65D990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764" y="3086427"/>
            <a:ext cx="5528076" cy="36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77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0965-C187-4BB9-B967-081A5717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3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2DC03-E58A-4658-9B47-2BCEEC49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38D47-A122-4988-861F-FFDEF12C6B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D3D5B-61BB-467B-9235-B1AAF7BB0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4B6C9-C765-490D-8C13-C4A08570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1" y="803365"/>
            <a:ext cx="7575270" cy="505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D762AF-CCF8-4EA2-838E-D34FAAA6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860" y="2801982"/>
            <a:ext cx="4156750" cy="27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85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2804-979C-4A0F-827B-E8C25DD3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26B54-2EE0-4FEC-9BA2-545D4FA97F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5AF28-F57C-480F-9784-860CEA58B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1C967-D520-46B4-B975-9B729F50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" y="973181"/>
            <a:ext cx="4901184" cy="3268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7EB2F-E51C-40EC-A7F6-E9D29EF8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67" y="2397035"/>
            <a:ext cx="5782750" cy="385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9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275D-B35F-4E96-8C0E-61CDA443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Example 4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A5B33-F0CD-443F-AE6B-C02C56187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2F032-BA0E-468F-8143-632D21F893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5F143-6D59-4077-AF33-85EB3CFB0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0A701-65AE-45C5-9DDF-77047EF4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4" y="741901"/>
            <a:ext cx="8084619" cy="539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A5408F-ECC3-43D5-986B-44CDCD49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360" y="1845997"/>
            <a:ext cx="4715480" cy="31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282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body" idx="1"/>
          </p:nvPr>
        </p:nvSpPr>
        <p:spPr>
          <a:xfrm>
            <a:off x="504349" y="2040978"/>
            <a:ext cx="9068753" cy="519985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Feel free to look up the proof using Fermat’s little theorem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this proof is </a:t>
            </a:r>
            <a:r>
              <a:rPr lang="en" b="1"/>
              <a:t>NOT</a:t>
            </a:r>
            <a:r>
              <a:rPr lang="en"/>
              <a:t> required for the course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how to generate RSA keys and encrypt/decrypt </a:t>
            </a:r>
            <a:r>
              <a:rPr lang="en" b="1"/>
              <a:t>IS</a:t>
            </a:r>
            <a:endParaRPr b="1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For this course, we’ll settle with our example showing that it </a:t>
            </a:r>
            <a:r>
              <a:rPr lang="en" i="1"/>
              <a:t>does</a:t>
            </a:r>
            <a:r>
              <a:rPr lang="en"/>
              <a:t> work</a:t>
            </a:r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but how does m</a:t>
            </a:r>
            <a:r>
              <a:rPr lang="en" baseline="30000"/>
              <a:t>ed</a:t>
            </a:r>
            <a:r>
              <a:rPr lang="en"/>
              <a:t> = m mod n?</a:t>
            </a: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5977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4 avenues of attack on the math of RSA were identified in the original paper: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Factoring n to find p and q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φ(n) without factoring n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d without factoring n or learning φ(n)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Why is RSA secure?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5718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the best of our knowledge, t</a:t>
            </a:r>
            <a:r>
              <a:rPr lang="en">
                <a:solidFill>
                  <a:srgbClr val="002B5E"/>
                </a:solidFill>
              </a:rPr>
              <a:t>his is </a:t>
            </a:r>
            <a:r>
              <a:rPr lang="en" i="1">
                <a:solidFill>
                  <a:srgbClr val="002B5E"/>
                </a:solidFill>
              </a:rPr>
              <a:t>hard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A 768 bit RSA key was factored one time us</a:t>
            </a:r>
            <a:r>
              <a:rPr lang="en"/>
              <a:t>ing the best currently known algorithm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Took 1500 CPU years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 years of real time on hundreds of computers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Hence, large keys are pretty safe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2048 bit keys are a pretty good bet for now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Factoring n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4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504349" y="1278333"/>
            <a:ext cx="9068753" cy="59625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Would allow us to easily compute d because ed = 1 mod φ(n)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Note:</a:t>
            </a:r>
            <a:endParaRPr/>
          </a:p>
          <a:p>
            <a:pPr lvl="1" indent="-405855">
              <a:lnSpc>
                <a:spcPct val="115000"/>
              </a:lnSpc>
              <a:buSzPts val="2200"/>
            </a:pPr>
            <a:r>
              <a:rPr lang="en"/>
              <a:t>φ(n) = n - p - q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φ(n) = n - (p + q)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+ q) = n + 1- φ(n)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(p + q) - (p - q) = 2q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Now we just need (p - q)...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- 2pq + q</a:t>
            </a:r>
            <a:r>
              <a:rPr lang="en" baseline="30000"/>
              <a:t>2</a:t>
            </a:r>
            <a:endParaRPr baseline="30000"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+ 2pq + q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- 4n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 = √((p + q)</a:t>
            </a:r>
            <a:r>
              <a:rPr lang="en" baseline="30000"/>
              <a:t>2</a:t>
            </a:r>
            <a:r>
              <a:rPr lang="en"/>
              <a:t> - 4n)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If we can figure out φ(n) efficiently, we could factor n efficiently!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98682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What about determining φ(n) without factoring n?</a:t>
            </a:r>
            <a:endParaRPr sz="2865"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A4922-A942-4724-8390-71DEA9BF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68" y="2120798"/>
            <a:ext cx="2815045" cy="18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E411-2766-4B23-B633-A9707D10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and RSA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0D00-D591-4A54-825E-2C937BA3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2167E-F1AD-497C-9C2D-874BDA800A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73A20-9EAD-45B2-851F-EA49001A8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254A6-A83E-4A7D-ACC3-AE035399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59" b="64176"/>
          <a:stretch/>
        </p:blipFill>
        <p:spPr>
          <a:xfrm>
            <a:off x="117565" y="875734"/>
            <a:ext cx="5057421" cy="2140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0A391-092F-4E37-90D3-FF5D549B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46" r="12716" b="21148"/>
          <a:stretch/>
        </p:blipFill>
        <p:spPr>
          <a:xfrm>
            <a:off x="465656" y="2967198"/>
            <a:ext cx="7821122" cy="2617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75C7A1-B404-4B19-A299-F2344999A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67" r="12716"/>
          <a:stretch/>
        </p:blipFill>
        <p:spPr>
          <a:xfrm>
            <a:off x="-1" y="5707354"/>
            <a:ext cx="7821122" cy="12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9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9C34-DB48-4E20-85EE-10883E65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6770-62D6-488B-B2B7-0EE80830E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Inside the recursive method</a:t>
            </a:r>
          </a:p>
          <a:p>
            <a:pPr lvl="1"/>
            <a:r>
              <a:rPr lang="en-US" dirty="0"/>
              <a:t>Iterative over neighbors of current vertex</a:t>
            </a:r>
          </a:p>
          <a:p>
            <a:pPr lvl="2"/>
            <a:r>
              <a:rPr lang="en-US" dirty="0"/>
              <a:t>If neighbor is not marked and edge price &lt;= remaining balance</a:t>
            </a:r>
          </a:p>
          <a:p>
            <a:pPr lvl="3"/>
            <a:r>
              <a:rPr lang="en-US" dirty="0"/>
              <a:t>Add neighbor to current path</a:t>
            </a:r>
          </a:p>
          <a:p>
            <a:pPr lvl="3"/>
            <a:r>
              <a:rPr lang="en-US" dirty="0"/>
              <a:t>Add </a:t>
            </a:r>
            <a:r>
              <a:rPr lang="en-US" b="1" dirty="0"/>
              <a:t>a copy of </a:t>
            </a:r>
            <a:r>
              <a:rPr lang="en-US" dirty="0"/>
              <a:t>current path to the set of paths</a:t>
            </a:r>
          </a:p>
          <a:p>
            <a:pPr lvl="3"/>
            <a:r>
              <a:rPr lang="en-US" dirty="0"/>
              <a:t>Mark the neighbor</a:t>
            </a:r>
          </a:p>
          <a:p>
            <a:pPr lvl="3"/>
            <a:r>
              <a:rPr lang="en-US" dirty="0"/>
              <a:t>Recur on the neighbor</a:t>
            </a:r>
          </a:p>
          <a:p>
            <a:pPr lvl="3"/>
            <a:r>
              <a:rPr lang="en-US" dirty="0"/>
              <a:t>Unmark the neighbor</a:t>
            </a:r>
          </a:p>
          <a:p>
            <a:pPr lvl="3"/>
            <a:r>
              <a:rPr lang="en-US" dirty="0"/>
              <a:t>Remove the neighbor from current path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17019-C91F-4B33-977A-5374611856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C4EED-CAD6-4575-8079-CBBB58438F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411285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we know, d, we can get a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1 mod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kφ(n) + 1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For some 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- 1 = kφ(n)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has been shown that n can be efficiently factored using any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Hence, this would provide another efficient solution to factoring!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Determining d without factoring n or learning φ(n)?</a:t>
            </a:r>
            <a:endParaRPr sz="2645"/>
          </a:p>
        </p:txBody>
      </p:sp>
      <p:sp>
        <p:nvSpPr>
          <p:cNvPr id="293" name="Google Shape;293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2703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504349" y="2718467"/>
            <a:ext cx="9068753" cy="452247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Conjecture was made in 1978 that breaking RSA would yield an efficient factoring algorithm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To date, it has been not been proven or disproven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7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504349" y="2691028"/>
            <a:ext cx="9068753" cy="454958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Odds are that breaking RSA efficiently implies that factoring can be done efficiently.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Since factoring is probably hard, RSA is probably safe to use.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all leads to the following conclusion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902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Encryption/decryption: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>
                <a:solidFill>
                  <a:srgbClr val="00B050"/>
                </a:solidFill>
              </a:rPr>
              <a:t>How can we perform efficient exponentiations?</a:t>
            </a:r>
            <a:endParaRPr dirty="0">
              <a:solidFill>
                <a:srgbClr val="00B050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Key generation: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>
                <a:solidFill>
                  <a:srgbClr val="00B050"/>
                </a:solidFill>
              </a:rPr>
              <a:t>We can do multiplication, XGCD for large integers</a:t>
            </a:r>
            <a:endParaRPr dirty="0">
              <a:solidFill>
                <a:srgbClr val="00B05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 dirty="0"/>
              <a:t>What about finding large prime numbers?</a:t>
            </a:r>
            <a:endParaRPr dirty="0"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RSA Implementation concerns</a:t>
            </a:r>
            <a:endParaRPr dirty="0"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562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Try all possible factors of x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1 .. sqrt(x)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aka 1 .. sqrt(2</a:t>
            </a:r>
            <a:r>
              <a:rPr lang="en" baseline="30000"/>
              <a:t>size(x)</a:t>
            </a:r>
            <a:r>
              <a:rPr lang="en"/>
              <a:t>)</a:t>
            </a:r>
            <a:endParaRPr/>
          </a:p>
          <a:p>
            <a:pPr lvl="3">
              <a:lnSpc>
                <a:spcPct val="200000"/>
              </a:lnSpc>
            </a:pPr>
            <a:r>
              <a:rPr lang="en"/>
              <a:t>For a total of 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factor checks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 factor check should take about the same amount of time as multiplication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size(x)</a:t>
            </a:r>
            <a:r>
              <a:rPr lang="en" baseline="30000"/>
              <a:t>2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 our runtime is Θ(2</a:t>
            </a:r>
            <a:r>
              <a:rPr lang="en" baseline="30000"/>
              <a:t>(</a:t>
            </a:r>
            <a:r>
              <a:rPr lang="en" sz="2204" baseline="30000"/>
              <a:t>size(x)</a:t>
            </a:r>
            <a:r>
              <a:rPr lang="en" baseline="30000"/>
              <a:t>/2)</a:t>
            </a:r>
            <a:r>
              <a:rPr lang="en"/>
              <a:t> * </a:t>
            </a:r>
            <a:r>
              <a:rPr lang="en" sz="2204"/>
              <a:t>size(x)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Prime testing option 1:  BRUTE FORCE</a:t>
            </a:r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3295E-42A9-4CA2-976C-536493B4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5051989"/>
            <a:ext cx="3193324" cy="63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Option 2:  A probabilistic approach</a:t>
            </a:r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body" idx="1"/>
          </p:nvPr>
        </p:nvSpPr>
        <p:spPr>
          <a:xfrm>
            <a:off x="504349" y="1702784"/>
            <a:ext cx="9068753" cy="526431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Need a  method test : Z×Z → {T, F}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F, x is composite based on the witness a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If test(x, a) = T, x is probably prime based on the witness a 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To test a number x for primality:</a:t>
            </a:r>
            <a:endParaRPr/>
          </a:p>
          <a:p>
            <a:pPr lvl="1" indent="-405855">
              <a:lnSpc>
                <a:spcPct val="150000"/>
              </a:lnSpc>
              <a:buSzPts val="2200"/>
            </a:pPr>
            <a:r>
              <a:rPr lang="en"/>
              <a:t>Randomly choose a witness a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F, x is composite</a:t>
            </a:r>
            <a:endParaRPr/>
          </a:p>
          <a:p>
            <a:pPr lvl="2" indent="-405855">
              <a:lnSpc>
                <a:spcPct val="150000"/>
              </a:lnSpc>
              <a:buSzPts val="2200"/>
            </a:pPr>
            <a:r>
              <a:rPr lang="en"/>
              <a:t>if test(x, a) = T, loop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Possible implementations of test(x, a):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Miller-Rabin, Fermat’s, Solovay–Strassen</a:t>
            </a:r>
            <a:endParaRPr/>
          </a:p>
        </p:txBody>
      </p:sp>
      <p:grpSp>
        <p:nvGrpSpPr>
          <p:cNvPr id="371" name="Google Shape;371;p43"/>
          <p:cNvGrpSpPr/>
          <p:nvPr/>
        </p:nvGrpSpPr>
        <p:grpSpPr>
          <a:xfrm>
            <a:off x="5286006" y="3356315"/>
            <a:ext cx="4589034" cy="1236407"/>
            <a:chOff x="4796400" y="3043225"/>
            <a:chExt cx="4164400" cy="1122000"/>
          </a:xfrm>
        </p:grpSpPr>
        <p:sp>
          <p:nvSpPr>
            <p:cNvPr id="372" name="Google Shape;372;p43"/>
            <p:cNvSpPr txBox="1"/>
            <p:nvPr/>
          </p:nvSpPr>
          <p:spPr>
            <a:xfrm>
              <a:off x="5778100" y="3557125"/>
              <a:ext cx="3182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often probability ≈ 1/2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373" name="Google Shape;373;p43"/>
            <p:cNvCxnSpPr/>
            <p:nvPr/>
          </p:nvCxnSpPr>
          <p:spPr>
            <a:xfrm rot="10800000">
              <a:off x="4796400" y="3043225"/>
              <a:ext cx="1297200" cy="5985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4" name="Google Shape;374;p43"/>
          <p:cNvGrpSpPr/>
          <p:nvPr/>
        </p:nvGrpSpPr>
        <p:grpSpPr>
          <a:xfrm>
            <a:off x="4728604" y="4822123"/>
            <a:ext cx="5191920" cy="1013590"/>
            <a:chOff x="4290575" y="3251400"/>
            <a:chExt cx="4711500" cy="919800"/>
          </a:xfrm>
        </p:grpSpPr>
        <p:sp>
          <p:nvSpPr>
            <p:cNvPr id="375" name="Google Shape;375;p43"/>
            <p:cNvSpPr txBox="1"/>
            <p:nvPr/>
          </p:nvSpPr>
          <p:spPr>
            <a:xfrm>
              <a:off x="5819375" y="3251400"/>
              <a:ext cx="3182700" cy="91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 repetitions leads to probability that x is composite ≈ 1/2</a:t>
              </a:r>
              <a:r>
                <a:rPr kumimoji="0" lang="en" sz="2204" b="0" i="0" u="none" strike="noStrike" kern="0" cap="none" spc="0" normalizeH="0" baseline="3000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</a:t>
              </a:r>
              <a:endParaRPr kumimoji="0" sz="1543" b="0" i="0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376" name="Google Shape;376;p43"/>
            <p:cNvCxnSpPr>
              <a:stCxn id="375" idx="1"/>
            </p:cNvCxnSpPr>
            <p:nvPr/>
          </p:nvCxnSpPr>
          <p:spPr>
            <a:xfrm flipH="1">
              <a:off x="4290575" y="3711300"/>
              <a:ext cx="1528800" cy="798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77" name="Google Shape;377;p4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795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If only we could have the speed of symmetric encryption without the key distribution woes!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What if we transmitted symmetric crypto keys with RSA?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RSA Envelopes!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Going back to Alice and Bob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generates a random AES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encrypts her message using AES with this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encrypts the key using Bob’s RSA public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Alice sends the encrypted message and encrypted key to Bob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Bob decrypts the AES key using his RSA private key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Bob decrypts the message using the AES key</a:t>
            </a:r>
            <a:endParaRPr/>
          </a:p>
        </p:txBody>
      </p:sp>
      <p:sp>
        <p:nvSpPr>
          <p:cNvPr id="332" name="Google Shape;332;p4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 dirty="0"/>
              <a:t>RSA still slower (generally) than symmetric encryption</a:t>
            </a:r>
            <a:endParaRPr sz="2645" dirty="0"/>
          </a:p>
        </p:txBody>
      </p:sp>
      <p:sp>
        <p:nvSpPr>
          <p:cNvPr id="333" name="Google Shape;333;p4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3499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6554565" y="5208887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2072862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Envelope example</a:t>
            </a: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42" name="Google Shape;342;p41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51" y="3349261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3231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/>
          <p:nvPr/>
        </p:nvSpPr>
        <p:spPr>
          <a:xfrm>
            <a:off x="2072862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46" name="Google Shape;346;p41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347" name="Google Shape;347;p41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57200" y="1574738"/>
              <a:ext cx="30312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KEY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AES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rand.nextInt(0, 2</a:t>
              </a:r>
              <a:r>
                <a:rPr kumimoji="0" lang="en" sz="1763" b="1" i="0" u="none" strike="noStrike" kern="0" cap="none" spc="0" normalizeH="0" baseline="30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256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)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49" name="Google Shape;349;p41"/>
          <p:cNvSpPr txBox="1"/>
          <p:nvPr/>
        </p:nvSpPr>
        <p:spPr>
          <a:xfrm>
            <a:off x="2234025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0" name="Google Shape;350;p41"/>
          <p:cNvSpPr/>
          <p:nvPr/>
        </p:nvSpPr>
        <p:spPr>
          <a:xfrm>
            <a:off x="6671180" y="3474913"/>
            <a:ext cx="1508484" cy="159642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1" name="Google Shape;351;p41"/>
          <p:cNvSpPr/>
          <p:nvPr/>
        </p:nvSpPr>
        <p:spPr>
          <a:xfrm>
            <a:off x="6671180" y="5311921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2" name="Google Shape;352;p41"/>
          <p:cNvSpPr/>
          <p:nvPr/>
        </p:nvSpPr>
        <p:spPr>
          <a:xfrm>
            <a:off x="683234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SECRET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MESSAGE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6832343" y="5429418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KEY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AES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54" name="Google Shape;354;p41"/>
          <p:cNvGrpSpPr/>
          <p:nvPr/>
        </p:nvGrpSpPr>
        <p:grpSpPr>
          <a:xfrm>
            <a:off x="3581345" y="4273124"/>
            <a:ext cx="3089697" cy="1837007"/>
            <a:chOff x="3249475" y="3875200"/>
            <a:chExt cx="2803800" cy="1667025"/>
          </a:xfrm>
        </p:grpSpPr>
        <p:cxnSp>
          <p:nvCxnSpPr>
            <p:cNvPr id="355" name="Google Shape;355;p41"/>
            <p:cNvCxnSpPr>
              <a:stCxn id="339" idx="3"/>
              <a:endCxn id="350" idx="1"/>
            </p:cNvCxnSpPr>
            <p:nvPr/>
          </p:nvCxnSpPr>
          <p:spPr>
            <a:xfrm>
              <a:off x="3249475" y="3875200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6" name="Google Shape;356;p41"/>
            <p:cNvCxnSpPr>
              <a:stCxn id="344" idx="3"/>
              <a:endCxn id="351" idx="1"/>
            </p:cNvCxnSpPr>
            <p:nvPr/>
          </p:nvCxnSpPr>
          <p:spPr>
            <a:xfrm>
              <a:off x="3249475" y="5542225"/>
              <a:ext cx="2803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357" name="Google Shape;357;p41"/>
          <p:cNvCxnSpPr>
            <a:stCxn id="353" idx="0"/>
            <a:endCxn id="350" idx="2"/>
          </p:cNvCxnSpPr>
          <p:nvPr/>
        </p:nvCxnSpPr>
        <p:spPr>
          <a:xfrm rot="10800000">
            <a:off x="7425422" y="5071389"/>
            <a:ext cx="0" cy="35802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2843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Notice that encrypting and decrypting are inverses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</a:t>
            </a:r>
            <a:r>
              <a:rPr lang="en" baseline="30000"/>
              <a:t>ed</a:t>
            </a:r>
            <a:r>
              <a:rPr lang="en"/>
              <a:t> = m</a:t>
            </a:r>
            <a:r>
              <a:rPr lang="en" baseline="30000"/>
              <a:t>de</a:t>
            </a:r>
            <a:r>
              <a:rPr lang="en"/>
              <a:t> (mod </a:t>
            </a:r>
            <a:r>
              <a:rPr lang="en">
                <a:solidFill>
                  <a:srgbClr val="002B5E"/>
                </a:solidFill>
              </a:rPr>
              <a:t>n)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We can “decrypt” the message first with a private key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Then recover the message by “encrypting” with a public key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Note that anyone can recover the message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However, they know the message must have come from the owner of the private key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Using RSA this way creates a </a:t>
            </a:r>
            <a:r>
              <a:rPr lang="en" i="1">
                <a:solidFill>
                  <a:srgbClr val="002B5E"/>
                </a:solidFill>
              </a:rPr>
              <a:t>digital signature</a:t>
            </a:r>
            <a:endParaRPr i="1">
              <a:solidFill>
                <a:srgbClr val="002B5E"/>
              </a:solidFill>
            </a:endParaRPr>
          </a:p>
        </p:txBody>
      </p:sp>
      <p:sp>
        <p:nvSpPr>
          <p:cNvPr id="383" name="Google Shape;383;p4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Another fun use of RSA...</a:t>
            </a:r>
            <a:endParaRPr/>
          </a:p>
        </p:txBody>
      </p:sp>
      <p:sp>
        <p:nvSpPr>
          <p:cNvPr id="384" name="Google Shape;384;p4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2451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>
            <a:spLocks noGrp="1"/>
          </p:cNvSpPr>
          <p:nvPr>
            <p:ph type="body" idx="1"/>
          </p:nvPr>
        </p:nvSpPr>
        <p:spPr>
          <a:xfrm>
            <a:off x="504349" y="2116463"/>
            <a:ext cx="9068753" cy="47644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We encrypted symmetric crypto keys before to speed things up…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We'll need another crypto primitive to help out here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Cryptographically secure hash functions</a:t>
            </a:r>
            <a:endParaRPr/>
          </a:p>
        </p:txBody>
      </p:sp>
      <p:sp>
        <p:nvSpPr>
          <p:cNvPr id="390" name="Google Shape;390;p4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Do RSA signatures need to be slow?</a:t>
            </a:r>
            <a:endParaRPr/>
          </a:p>
        </p:txBody>
      </p:sp>
      <p:sp>
        <p:nvSpPr>
          <p:cNvPr id="391" name="Google Shape;391;p4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2364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235049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Cryptography - enabling secure communication in the presence of third parties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Alice wants to send Bob a message without anyone else being able to read it</a:t>
            </a: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Problem of the Day: Cryptography</a:t>
            </a:r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39262" y="429857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2429171" y="429857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3255438" y="440006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Encrypt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4809035" y="429857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5635304" y="440006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Decrypt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8015182" y="429857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7188899" y="429857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cxnSp>
        <p:nvCxnSpPr>
          <p:cNvPr id="52" name="Google Shape;52;p9"/>
          <p:cNvCxnSpPr>
            <a:stCxn id="46" idx="3"/>
            <a:endCxn id="47" idx="1"/>
          </p:cNvCxnSpPr>
          <p:nvPr/>
        </p:nvCxnSpPr>
        <p:spPr>
          <a:xfrm>
            <a:off x="2903898" y="467660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53;p9"/>
          <p:cNvCxnSpPr>
            <a:stCxn id="47" idx="3"/>
            <a:endCxn id="48" idx="1"/>
          </p:cNvCxnSpPr>
          <p:nvPr/>
        </p:nvCxnSpPr>
        <p:spPr>
          <a:xfrm>
            <a:off x="4457465" y="467660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54;p9"/>
          <p:cNvCxnSpPr>
            <a:stCxn id="48" idx="3"/>
            <a:endCxn id="49" idx="1"/>
          </p:cNvCxnSpPr>
          <p:nvPr/>
        </p:nvCxnSpPr>
        <p:spPr>
          <a:xfrm>
            <a:off x="5283762" y="467660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55;p9"/>
          <p:cNvCxnSpPr>
            <a:stCxn id="49" idx="3"/>
            <a:endCxn id="51" idx="1"/>
          </p:cNvCxnSpPr>
          <p:nvPr/>
        </p:nvCxnSpPr>
        <p:spPr>
          <a:xfrm>
            <a:off x="6837329" y="467660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56;p9"/>
          <p:cNvCxnSpPr>
            <a:stCxn id="51" idx="3"/>
            <a:endCxn id="50" idx="1"/>
          </p:cNvCxnSpPr>
          <p:nvPr/>
        </p:nvCxnSpPr>
        <p:spPr>
          <a:xfrm>
            <a:off x="7663626" y="467660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" name="Google Shape;57;p9"/>
          <p:cNvCxnSpPr>
            <a:stCxn id="45" idx="3"/>
            <a:endCxn id="46" idx="1"/>
          </p:cNvCxnSpPr>
          <p:nvPr/>
        </p:nvCxnSpPr>
        <p:spPr>
          <a:xfrm>
            <a:off x="2062269" y="4676608"/>
            <a:ext cx="36695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0324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Cryptographically secure hash functions share properties with the hash functions we've already talked about in recitations: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Map from some input domain to a limited output range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Though output ranges are much larger here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For modern algorithms 224-512 bit output sizes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Time required to compute the hash is proportional to the size of the item being hashed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Though, practically, cryptographic hash functions are more expensive</a:t>
            </a:r>
            <a:endParaRPr dirty="0"/>
          </a:p>
        </p:txBody>
      </p:sp>
      <p:sp>
        <p:nvSpPr>
          <p:cNvPr id="397" name="Google Shape;397;p4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Hashing for security (similarities)</a:t>
            </a:r>
            <a:endParaRPr/>
          </a:p>
        </p:txBody>
      </p:sp>
      <p:sp>
        <p:nvSpPr>
          <p:cNvPr id="398" name="Google Shape;398;p4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20927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/>
          <p:nvPr/>
        </p:nvSpPr>
        <p:spPr>
          <a:xfrm>
            <a:off x="6665946" y="4608976"/>
            <a:ext cx="1742872" cy="2226526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PUB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4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Now just sign a hash of the message!</a:t>
            </a:r>
            <a:endParaRPr/>
          </a:p>
        </p:txBody>
      </p:sp>
      <p:sp>
        <p:nvSpPr>
          <p:cNvPr id="405" name="Google Shape;405;p4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06" name="Google Shape;406;p47" descr="j043261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3554" y="3151486"/>
            <a:ext cx="1259549" cy="12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 descr="j04326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353" y="3349425"/>
            <a:ext cx="1259549" cy="1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/>
          <p:nvPr/>
        </p:nvSpPr>
        <p:spPr>
          <a:xfrm>
            <a:off x="2072862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2234025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>
            <a:off x="2234025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11" name="Google Shape;411;p47"/>
          <p:cNvGrpSpPr/>
          <p:nvPr/>
        </p:nvGrpSpPr>
        <p:grpSpPr>
          <a:xfrm>
            <a:off x="3420182" y="3979201"/>
            <a:ext cx="3524093" cy="1521460"/>
            <a:chOff x="3103225" y="3608475"/>
            <a:chExt cx="3198000" cy="1380675"/>
          </a:xfrm>
        </p:grpSpPr>
        <p:cxnSp>
          <p:nvCxnSpPr>
            <p:cNvPr id="412" name="Google Shape;412;p47"/>
            <p:cNvCxnSpPr>
              <a:stCxn id="409" idx="3"/>
              <a:endCxn id="413" idx="1"/>
            </p:cNvCxnSpPr>
            <p:nvPr/>
          </p:nvCxnSpPr>
          <p:spPr>
            <a:xfrm>
              <a:off x="3103225" y="3608475"/>
              <a:ext cx="3198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4" name="Google Shape;414;p47"/>
            <p:cNvCxnSpPr>
              <a:stCxn id="408" idx="3"/>
              <a:endCxn id="415" idx="1"/>
            </p:cNvCxnSpPr>
            <p:nvPr/>
          </p:nvCxnSpPr>
          <p:spPr>
            <a:xfrm>
              <a:off x="3249475" y="4989150"/>
              <a:ext cx="2905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16" name="Google Shape;416;p47"/>
          <p:cNvGrpSpPr/>
          <p:nvPr/>
        </p:nvGrpSpPr>
        <p:grpSpPr>
          <a:xfrm>
            <a:off x="344702" y="1247671"/>
            <a:ext cx="3807739" cy="1869157"/>
            <a:chOff x="312325" y="1129700"/>
            <a:chExt cx="3455400" cy="1696200"/>
          </a:xfrm>
        </p:grpSpPr>
        <p:sp>
          <p:nvSpPr>
            <p:cNvPr id="417" name="Google Shape;417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BOB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1621475" y="1555313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767650" y="1555300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3" name="Google Shape;413;p47"/>
          <p:cNvSpPr/>
          <p:nvPr/>
        </p:nvSpPr>
        <p:spPr>
          <a:xfrm>
            <a:off x="6944303" y="3576377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MSG. DEF. FROM BOB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6783140" y="4702450"/>
            <a:ext cx="1508484" cy="159642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PRIV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6944303" y="4788859"/>
            <a:ext cx="1186158" cy="8056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kumimoji="0" lang="en" sz="1763" b="1" i="0" u="none" strike="noStrike" kern="0" cap="none" spc="0" normalizeH="0" baseline="-25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BOB</a:t>
            </a:r>
            <a:endParaRPr kumimoji="0" sz="1763" b="1" i="0" u="none" strike="noStrike" kern="0" cap="none" spc="0" normalizeH="0" baseline="-2500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22" name="Google Shape;422;p47"/>
          <p:cNvGrpSpPr/>
          <p:nvPr/>
        </p:nvGrpSpPr>
        <p:grpSpPr>
          <a:xfrm>
            <a:off x="5851069" y="1247671"/>
            <a:ext cx="3807739" cy="1869157"/>
            <a:chOff x="312325" y="1129700"/>
            <a:chExt cx="3455400" cy="1696200"/>
          </a:xfrm>
        </p:grpSpPr>
        <p:sp>
          <p:nvSpPr>
            <p:cNvPr id="423" name="Google Shape;423;p47"/>
            <p:cNvSpPr/>
            <p:nvPr/>
          </p:nvSpPr>
          <p:spPr>
            <a:xfrm>
              <a:off x="312325" y="1129700"/>
              <a:ext cx="3455400" cy="1696200"/>
            </a:xfrm>
            <a:prstGeom prst="cloudCallout">
              <a:avLst>
                <a:gd name="adj1" fmla="val 20594"/>
                <a:gd name="adj2" fmla="val 61266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723025" y="1574738"/>
              <a:ext cx="11430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r>
                <a:rPr kumimoji="0" lang="en" sz="1763" b="1" i="0" u="none" strike="noStrike" kern="0" cap="none" spc="0" normalizeH="0" baseline="-2500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ALICE</a:t>
              </a:r>
              <a:r>
                <a:rPr kumimoji="0" lang="en" sz="176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 = h</a:t>
              </a:r>
              <a:endParaRPr kumimoji="0" sz="176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1707875" y="1555250"/>
              <a:ext cx="1395600" cy="731100"/>
            </a:xfrm>
            <a:prstGeom prst="bracketPair">
              <a:avLst/>
            </a:prstGeom>
            <a:noFill/>
            <a:ln w="19050" cap="flat" cmpd="sng">
              <a:solidFill>
                <a:srgbClr val="002B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854050" y="1555238"/>
              <a:ext cx="1076400" cy="731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MSG. DEF. FROM BOB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427" name="Google Shape;427;p47"/>
          <p:cNvCxnSpPr>
            <a:stCxn id="413" idx="0"/>
            <a:endCxn id="426" idx="2"/>
          </p:cNvCxnSpPr>
          <p:nvPr/>
        </p:nvCxnSpPr>
        <p:spPr>
          <a:xfrm rot="10800000" flipH="1">
            <a:off x="7537382" y="2522124"/>
            <a:ext cx="605641" cy="10542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8" name="Google Shape;428;p47"/>
          <p:cNvGrpSpPr/>
          <p:nvPr/>
        </p:nvGrpSpPr>
        <p:grpSpPr>
          <a:xfrm>
            <a:off x="3972131" y="2338840"/>
            <a:ext cx="3270860" cy="2841424"/>
            <a:chOff x="3604100" y="2119900"/>
            <a:chExt cx="2968200" cy="2578500"/>
          </a:xfrm>
        </p:grpSpPr>
        <p:sp>
          <p:nvSpPr>
            <p:cNvPr id="429" name="Google Shape;429;p47"/>
            <p:cNvSpPr/>
            <p:nvPr/>
          </p:nvSpPr>
          <p:spPr>
            <a:xfrm>
              <a:off x="3604100" y="2604550"/>
              <a:ext cx="12042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Same?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430" name="Google Shape;430;p47"/>
            <p:cNvCxnSpPr>
              <a:stCxn id="429" idx="3"/>
            </p:cNvCxnSpPr>
            <p:nvPr/>
          </p:nvCxnSpPr>
          <p:spPr>
            <a:xfrm rot="10800000" flipH="1">
              <a:off x="4808300" y="2119900"/>
              <a:ext cx="1099500" cy="8502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1" name="Google Shape;431;p47"/>
            <p:cNvCxnSpPr>
              <a:stCxn id="429" idx="3"/>
            </p:cNvCxnSpPr>
            <p:nvPr/>
          </p:nvCxnSpPr>
          <p:spPr>
            <a:xfrm>
              <a:off x="4808300" y="2970100"/>
              <a:ext cx="1764000" cy="1728300"/>
            </a:xfrm>
            <a:prstGeom prst="straightConnector1">
              <a:avLst/>
            </a:prstGeom>
            <a:noFill/>
            <a:ln w="28575" cap="flat" cmpd="sng">
              <a:solidFill>
                <a:srgbClr val="002B5E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847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FCA1D1-20B2-46A1-A455-5DEC2AFB8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8AD3E-43D8-4324-98B8-53234488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2D14F-1ACD-4DEF-BECB-D9A897616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7B6FC-64BE-470D-A014-5A21E15D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92" y="1564056"/>
            <a:ext cx="8001691" cy="53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414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Bob signs a hash of the message “I’ll see you at 7”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could appear that Bob signed any message whose hash collides with “I’ll see you at 7”...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h(“</a:t>
            </a:r>
            <a:r>
              <a:rPr lang="en" sz="2424"/>
              <a:t>I’ll see you at 7”) == h(“I’ll see you after I rob the bank”), Bob could be in alot of trouble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An attack like this helped the Flame malware to spread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This is also the reason Google is aiming to deprecate SHA-1</a:t>
            </a:r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What about collisions?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1485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This is why cryptographically secure hash functions must support additional properties:</a:t>
            </a:r>
            <a:endParaRPr/>
          </a:p>
          <a:p>
            <a:pPr lvl="1">
              <a:lnSpc>
                <a:spcPct val="150000"/>
              </a:lnSpc>
            </a:pPr>
            <a:r>
              <a:rPr lang="en" sz="2204"/>
              <a:t>It should be infeasible to find two different messages with the same hash value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It should be infeasible to recover a message from its hash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Should require a brute force approach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Small changes to a message should change the hash value so extensively that the new hash value appears uncorrelated with the old hash value</a:t>
            </a:r>
            <a:endParaRPr/>
          </a:p>
        </p:txBody>
      </p:sp>
      <p:sp>
        <p:nvSpPr>
          <p:cNvPr id="444" name="Google Shape;444;p4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Hashing for security (differences)</a:t>
            </a:r>
            <a:endParaRPr/>
          </a:p>
        </p:txBody>
      </p:sp>
      <p:sp>
        <p:nvSpPr>
          <p:cNvPr id="445" name="Google Shape;445;p4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4073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>
            <a:spLocks noGrp="1"/>
          </p:cNvSpPr>
          <p:nvPr>
            <p:ph type="body" idx="1"/>
          </p:nvPr>
        </p:nvSpPr>
        <p:spPr>
          <a:xfrm>
            <a:off x="504349" y="3368711"/>
            <a:ext cx="9068753" cy="387220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What do you do when a private key is compromised?</a:t>
            </a:r>
            <a:endParaRPr dirty="0"/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Public key isn’t perfect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8297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>
            <a:spLocks noGrp="1"/>
          </p:cNvSpPr>
          <p:nvPr>
            <p:ph type="body" idx="1"/>
          </p:nvPr>
        </p:nvSpPr>
        <p:spPr>
          <a:xfrm>
            <a:off x="504349" y="2823733"/>
            <a:ext cx="9068753" cy="441701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sz="3306" b="1"/>
              <a:t>NEVER IMPLEMENT YOUR OWN CRYPTO</a:t>
            </a:r>
            <a:endParaRPr sz="3306" b="1"/>
          </a:p>
          <a:p>
            <a:pPr marL="0" indent="0" algn="ctr">
              <a:buNone/>
            </a:pPr>
            <a:r>
              <a:rPr lang="en"/>
              <a:t>Use a trusted and tested library.</a:t>
            </a:r>
            <a:endParaRPr/>
          </a:p>
        </p:txBody>
      </p:sp>
      <p:sp>
        <p:nvSpPr>
          <p:cNvPr id="458" name="Google Shape;458;p5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Final note about crypto</a:t>
            </a: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40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333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A701-7752-4169-B942-7528EB0F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A156-8E3C-43A3-9114-03FC7087B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D3C17-A98F-4701-9315-C5D0E4058A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B5773-EF02-4D52-86E7-AE4226173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03A95-128D-4B6A-9307-80F6A972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928914"/>
            <a:ext cx="8784227" cy="585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25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5053</TotalTime>
  <Words>5092</Words>
  <Application>Microsoft Office PowerPoint</Application>
  <PresentationFormat>Custom</PresentationFormat>
  <Paragraphs>746</Paragraphs>
  <Slides>87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87</vt:i4>
      </vt:variant>
    </vt:vector>
  </HeadingPairs>
  <TitlesOfParts>
    <vt:vector size="102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Roboto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interesting)</vt:lpstr>
      <vt:lpstr>Assignment 4 Hint</vt:lpstr>
      <vt:lpstr>Assignment 4 Hint</vt:lpstr>
      <vt:lpstr>Problem of the Day: Cryptography</vt:lpstr>
      <vt:lpstr>Encryption Model</vt:lpstr>
      <vt:lpstr>Enter the adversary</vt:lpstr>
      <vt:lpstr>Cryptography has been around for some time</vt:lpstr>
      <vt:lpstr>By modern standards, incredibly easy to crack</vt:lpstr>
      <vt:lpstr>By modern standards, incredibly easy to crack</vt:lpstr>
      <vt:lpstr>So what is a good cipher?</vt:lpstr>
      <vt:lpstr>One-Time Pad</vt:lpstr>
      <vt:lpstr>One-time pad example</vt:lpstr>
      <vt:lpstr>One-Time Pad Example 1</vt:lpstr>
      <vt:lpstr>One-Time Pad Example 2</vt:lpstr>
      <vt:lpstr>One-Time Pad</vt:lpstr>
      <vt:lpstr>Difficulties with one-time pads</vt:lpstr>
      <vt:lpstr>Symmetric ciphers</vt:lpstr>
      <vt:lpstr>Problems with symmetric ciphers</vt:lpstr>
      <vt:lpstr>Enter public-key encryption</vt:lpstr>
      <vt:lpstr>RSA Cryptosystem in-depth</vt:lpstr>
      <vt:lpstr>RSA keypairs</vt:lpstr>
      <vt:lpstr>Encryption</vt:lpstr>
      <vt:lpstr>Decryption</vt:lpstr>
      <vt:lpstr>Really?</vt:lpstr>
      <vt:lpstr>n, e, and d need to be carefully generated</vt:lpstr>
      <vt:lpstr>What the φ?</vt:lpstr>
      <vt:lpstr>Greatest Common Divisor</vt:lpstr>
      <vt:lpstr>Euclid’s algorithm</vt:lpstr>
      <vt:lpstr>Euclidean example 1</vt:lpstr>
      <vt:lpstr>Euclidean example 2</vt:lpstr>
      <vt:lpstr>Analysis of Euclid’s algorithm</vt:lpstr>
      <vt:lpstr>Extended Euclidean algorithm</vt:lpstr>
      <vt:lpstr>Extended Euclidean example</vt:lpstr>
      <vt:lpstr>GCD/XGCD Example 1</vt:lpstr>
      <vt:lpstr>GCD/XGCD Example 2</vt:lpstr>
      <vt:lpstr>OK, now what about multiplicative inverses mod φ(n)?</vt:lpstr>
      <vt:lpstr>Use extended Euclidean algorithm!</vt:lpstr>
      <vt:lpstr>RSA keypair example notes</vt:lpstr>
      <vt:lpstr>Implementation concerns</vt:lpstr>
      <vt:lpstr>Exponentiation</vt:lpstr>
      <vt:lpstr>Just like with multiplication, let's consider large integers... </vt:lpstr>
      <vt:lpstr>Runtime Analysis</vt:lpstr>
      <vt:lpstr>This is RIDICULOUSLY BAD</vt:lpstr>
      <vt:lpstr>This is way too long to do exponentiations!</vt:lpstr>
      <vt:lpstr>Runtime Analysis</vt:lpstr>
      <vt:lpstr>But we need to do expensive mult in each call</vt:lpstr>
      <vt:lpstr>Can we do better?</vt:lpstr>
      <vt:lpstr>A bottom-up approach</vt:lpstr>
      <vt:lpstr>Bottom-up exponentiation example</vt:lpstr>
      <vt:lpstr>Bottom-up Exponentiation Example 1</vt:lpstr>
      <vt:lpstr>Bottom-up Exponentiation Example 2</vt:lpstr>
      <vt:lpstr>Bottom-up Exponentiation</vt:lpstr>
      <vt:lpstr>Does this solve our problem with mult times?</vt:lpstr>
      <vt:lpstr>Efficient exponentiation for RSA</vt:lpstr>
      <vt:lpstr>RSA Example 1</vt:lpstr>
      <vt:lpstr>RSA Example 2</vt:lpstr>
      <vt:lpstr>RSA Example 3</vt:lpstr>
      <vt:lpstr>RSA Example 3 (contd.)</vt:lpstr>
      <vt:lpstr>RSA Example 4</vt:lpstr>
      <vt:lpstr>RSA Example 4 (contd.)</vt:lpstr>
      <vt:lpstr>OK, but how does med = m mod n?</vt:lpstr>
      <vt:lpstr>Why is RSA secure?</vt:lpstr>
      <vt:lpstr>Factoring n</vt:lpstr>
      <vt:lpstr>What about determining φ(n) without factoring n?</vt:lpstr>
      <vt:lpstr>Reduction and RSA Security</vt:lpstr>
      <vt:lpstr>Determining d without factoring n or learning φ(n)?</vt:lpstr>
      <vt:lpstr>Learning to take eth roots modulo n</vt:lpstr>
      <vt:lpstr>This all leads to the following conclusion</vt:lpstr>
      <vt:lpstr>RSA Implementation concerns</vt:lpstr>
      <vt:lpstr>Prime testing option 1:  BRUTE FORCE</vt:lpstr>
      <vt:lpstr>Option 2:  A probabilistic approach</vt:lpstr>
      <vt:lpstr>RSA still slower (generally) than symmetric encryption</vt:lpstr>
      <vt:lpstr>RSA Envelope example</vt:lpstr>
      <vt:lpstr>Another fun use of RSA...</vt:lpstr>
      <vt:lpstr>Do RSA signatures need to be slow?</vt:lpstr>
      <vt:lpstr>Hashing for security (similarities)</vt:lpstr>
      <vt:lpstr>Now just sign a hash of the message!</vt:lpstr>
      <vt:lpstr>Why does it work?</vt:lpstr>
      <vt:lpstr>What about collisions?</vt:lpstr>
      <vt:lpstr>Hashing for security (differences)</vt:lpstr>
      <vt:lpstr>Public key isn’t perfect</vt:lpstr>
      <vt:lpstr>Final note about crypto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2022-04-11T18:05:27Z</dcterms:modified>
</cp:coreProperties>
</file>